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10287000" cx="18288000"/>
  <p:notesSz cx="6858000" cy="9144000"/>
  <p:embeddedFontLst>
    <p:embeddedFont>
      <p:font typeface="Raleway"/>
      <p:regular r:id="rId21"/>
      <p:bold r:id="rId22"/>
      <p:italic r:id="rId23"/>
      <p:boldItalic r:id="rId24"/>
    </p:embeddedFont>
    <p:embeddedFont>
      <p:font typeface="Roboto Black"/>
      <p:bold r:id="rId25"/>
      <p:boldItalic r:id="rId26"/>
    </p:embeddedFont>
    <p:embeddedFont>
      <p:font typeface="Proxima Nova"/>
      <p:regular r:id="rId27"/>
      <p:bold r:id="rId28"/>
      <p:italic r:id="rId29"/>
      <p:boldItalic r:id="rId30"/>
    </p:embeddedFont>
    <p:embeddedFont>
      <p:font typeface="Roboto"/>
      <p:regular r:id="rId31"/>
      <p:bold r:id="rId32"/>
      <p:italic r:id="rId33"/>
      <p:boldItalic r:id="rId34"/>
    </p:embeddedFont>
    <p:embeddedFont>
      <p:font typeface="Roboto Condensed"/>
      <p:regular r:id="rId35"/>
      <p:bold r:id="rId36"/>
      <p:italic r:id="rId37"/>
      <p:boldItalic r:id="rId38"/>
    </p:embeddedFont>
    <p:embeddedFont>
      <p:font typeface="Work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3" roundtripDataSignature="AMtx7mjN6yDy/CkJXLBEmCk8wZCP/K3v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WorkSans-bold.fntdata"/><Relationship Id="rId20" Type="http://schemas.openxmlformats.org/officeDocument/2006/relationships/slide" Target="slides/slide14.xml"/><Relationship Id="rId42" Type="http://schemas.openxmlformats.org/officeDocument/2006/relationships/font" Target="fonts/WorkSans-boldItalic.fntdata"/><Relationship Id="rId41" Type="http://schemas.openxmlformats.org/officeDocument/2006/relationships/font" Target="fonts/WorkSans-italic.fntdata"/><Relationship Id="rId22" Type="http://schemas.openxmlformats.org/officeDocument/2006/relationships/font" Target="fonts/Raleway-bold.fntdata"/><Relationship Id="rId21" Type="http://schemas.openxmlformats.org/officeDocument/2006/relationships/font" Target="fonts/Raleway-regular.fntdata"/><Relationship Id="rId43" Type="http://customschemas.google.com/relationships/presentationmetadata" Target="meta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lack-boldItalic.fntdata"/><Relationship Id="rId25" Type="http://schemas.openxmlformats.org/officeDocument/2006/relationships/font" Target="fonts/RobotoBlack-bold.fntdata"/><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roximaNova-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font" Target="fonts/ProximaNova-boldItalic.fntdata"/><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35" Type="http://schemas.openxmlformats.org/officeDocument/2006/relationships/font" Target="fonts/RobotoCondensed-regular.fntdata"/><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37" Type="http://schemas.openxmlformats.org/officeDocument/2006/relationships/font" Target="fonts/RobotoCondensed-italic.fntdata"/><Relationship Id="rId14" Type="http://schemas.openxmlformats.org/officeDocument/2006/relationships/slide" Target="slides/slide8.xml"/><Relationship Id="rId36" Type="http://schemas.openxmlformats.org/officeDocument/2006/relationships/font" Target="fonts/RobotoCondensed-bold.fntdata"/><Relationship Id="rId17" Type="http://schemas.openxmlformats.org/officeDocument/2006/relationships/slide" Target="slides/slide11.xml"/><Relationship Id="rId39" Type="http://schemas.openxmlformats.org/officeDocument/2006/relationships/font" Target="fonts/WorkSans-regular.fntdata"/><Relationship Id="rId16" Type="http://schemas.openxmlformats.org/officeDocument/2006/relationships/slide" Target="slides/slide10.xml"/><Relationship Id="rId38" Type="http://schemas.openxmlformats.org/officeDocument/2006/relationships/font" Target="fonts/RobotoCondensed-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t>Monthly - Jan </a:t>
            </a:r>
            <a:endParaRPr b="1"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Here’s a quick look at what I plan to cover today – the bulk of the time I want to talk about the endpoint management space, your priorities, and how we can help bring you value.  Does that sound good?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Great.  Let's start with some quick introductions.  Can each of you tell me a little bit about your role at </a:t>
            </a:r>
            <a:r>
              <a:rPr b="1" lang="en-US"/>
              <a:t>&lt;blank company&gt; </a:t>
            </a:r>
            <a:r>
              <a:rPr lang="en-US"/>
              <a:t>and how you currently work with Recast?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Is there anyone else that uses Recast at </a:t>
            </a:r>
            <a:r>
              <a:rPr b="1" lang="en-US"/>
              <a:t>&lt;blank company&gt; </a:t>
            </a:r>
            <a:r>
              <a:rPr lang="en-US"/>
              <a:t>that I should know?</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Are there any other contacts or departments that I should be working with to automate processes?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Do you work with any outside consultants or partners to assist with Config Manager?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we add or change services on your account, how does that process usually work and who all is involved?  Should I connect with any of those people?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0d2446d4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0d2446d4f5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Tier 1</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Here’s a quick look at what I plan to cover today – the bulk of the time I want to talk about the endpoint management space, your priorities, and how we can help bring you value.  Does that sound good?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Great.  Let's start with some quick introductions.  Can each of you tell me a little bit about your role at </a:t>
            </a:r>
            <a:r>
              <a:rPr b="1" lang="en-US"/>
              <a:t>&lt;blank company&gt; </a:t>
            </a:r>
            <a:r>
              <a:rPr lang="en-US"/>
              <a:t>and how you currently work with Recast?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Is there anyone else that uses Recast at </a:t>
            </a:r>
            <a:r>
              <a:rPr b="1" lang="en-US"/>
              <a:t>&lt;blank company&gt; </a:t>
            </a:r>
            <a:r>
              <a:rPr lang="en-US"/>
              <a:t>that I should know?</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Are there any other contacts or departments that I should be working with to automate processes?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Do you work with any outside consultants or partners to assist with Config Manager?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we add or change services on your account, how does that process usually work and who all is involved?  Should I connect with any of those people?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&lt;Update slide above w/ your photo, name, and information in the blanks&gt;</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 bit about me… Again, my name is &lt;NAME&gt;, and I’m your Recast Account Manager.</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At Recast, there’s a lot of things we can do and different ways we can provide value.  My role is to help you navigate the world of Recast and make sure you’re getting the most out of what we offer.</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By learning about your goals and what you’re trying to accomplish, I can give my two cents on how to get there and recommend best practices I’m seeing with other companies.</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&lt;Give quick background on yourself, fun fact, show business acumen&gt;</a:t>
            </a:r>
            <a:endParaRPr/>
          </a:p>
          <a:p>
            <a:pPr indent="0" lvl="0" marL="0" rtl="0" algn="l">
              <a:lnSpc>
                <a:spcPct val="100000"/>
              </a:lnSpc>
              <a:spcBef>
                <a:spcPts val="0"/>
              </a:spcBef>
              <a:spcAft>
                <a:spcPts val="0"/>
              </a:spcAft>
              <a:buSzPts val="1400"/>
              <a:buNone/>
            </a:pPr>
            <a:r>
              <a:t/>
            </a:r>
            <a:endParaRPr/>
          </a:p>
        </p:txBody>
      </p:sp>
      <p:sp>
        <p:nvSpPr>
          <p:cNvPr id="374" name="Google Shape;374;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 legal foundations slide/pyramid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7"/>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28"/>
          <p:cNvSpPr txBox="1"/>
          <p:nvPr>
            <p:ph type="title"/>
          </p:nvPr>
        </p:nvSpPr>
        <p:spPr>
          <a:xfrm>
            <a:off x="623400" y="1111200"/>
            <a:ext cx="5616000" cy="1511400"/>
          </a:xfrm>
          <a:prstGeom prst="rect">
            <a:avLst/>
          </a:prstGeom>
          <a:noFill/>
          <a:ln>
            <a:noFill/>
          </a:ln>
        </p:spPr>
        <p:txBody>
          <a:bodyPr anchorCtr="0" anchor="b" bIns="182850" lIns="182850" spcFirstLastPara="1" rIns="182850" wrap="square" tIns="18285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1" name="Google Shape;51;p28"/>
          <p:cNvSpPr txBox="1"/>
          <p:nvPr>
            <p:ph idx="1" type="body"/>
          </p:nvPr>
        </p:nvSpPr>
        <p:spPr>
          <a:xfrm>
            <a:off x="623400" y="2779200"/>
            <a:ext cx="5616000" cy="6358800"/>
          </a:xfrm>
          <a:prstGeom prst="rect">
            <a:avLst/>
          </a:prstGeom>
          <a:noFill/>
          <a:ln>
            <a:noFill/>
          </a:ln>
        </p:spPr>
        <p:txBody>
          <a:bodyPr anchorCtr="0" anchor="t" bIns="182850" lIns="182850" spcFirstLastPara="1" rIns="182850" wrap="square" tIns="182850">
            <a:norm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52" name="Google Shape;52;p28"/>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 name="Shape 53"/>
        <p:cNvGrpSpPr/>
        <p:nvPr/>
      </p:nvGrpSpPr>
      <p:grpSpPr>
        <a:xfrm>
          <a:off x="0" y="0"/>
          <a:ext cx="0" cy="0"/>
          <a:chOff x="0" y="0"/>
          <a:chExt cx="0" cy="0"/>
        </a:xfrm>
      </p:grpSpPr>
      <p:sp>
        <p:nvSpPr>
          <p:cNvPr id="54" name="Google Shape;54;p29"/>
          <p:cNvSpPr txBox="1"/>
          <p:nvPr>
            <p:ph type="title"/>
          </p:nvPr>
        </p:nvSpPr>
        <p:spPr>
          <a:xfrm>
            <a:off x="980500" y="900300"/>
            <a:ext cx="12735600" cy="8181600"/>
          </a:xfrm>
          <a:prstGeom prst="rect">
            <a:avLst/>
          </a:prstGeom>
          <a:noFill/>
          <a:ln>
            <a:noFill/>
          </a:ln>
        </p:spPr>
        <p:txBody>
          <a:bodyPr anchorCtr="0" anchor="ctr" bIns="182850" lIns="182850" spcFirstLastPara="1" rIns="182850" wrap="square" tIns="182850">
            <a:normAutofit/>
          </a:bodyPr>
          <a:lstStyle>
            <a:lvl1pPr lvl="0" algn="l">
              <a:lnSpc>
                <a:spcPct val="100000"/>
              </a:lnSpc>
              <a:spcBef>
                <a:spcPts val="0"/>
              </a:spcBef>
              <a:spcAft>
                <a:spcPts val="0"/>
              </a:spcAft>
              <a:buSzPts val="9600"/>
              <a:buNone/>
              <a:defRPr sz="9600"/>
            </a:lvl1pPr>
            <a:lvl2pPr lvl="1" algn="l">
              <a:lnSpc>
                <a:spcPct val="100000"/>
              </a:lnSpc>
              <a:spcBef>
                <a:spcPts val="0"/>
              </a:spcBef>
              <a:spcAft>
                <a:spcPts val="0"/>
              </a:spcAft>
              <a:buSzPts val="9600"/>
              <a:buNone/>
              <a:defRPr sz="9600"/>
            </a:lvl2pPr>
            <a:lvl3pPr lvl="2" algn="l">
              <a:lnSpc>
                <a:spcPct val="100000"/>
              </a:lnSpc>
              <a:spcBef>
                <a:spcPts val="0"/>
              </a:spcBef>
              <a:spcAft>
                <a:spcPts val="0"/>
              </a:spcAft>
              <a:buSzPts val="9600"/>
              <a:buNone/>
              <a:defRPr sz="9600"/>
            </a:lvl3pPr>
            <a:lvl4pPr lvl="3" algn="l">
              <a:lnSpc>
                <a:spcPct val="100000"/>
              </a:lnSpc>
              <a:spcBef>
                <a:spcPts val="0"/>
              </a:spcBef>
              <a:spcAft>
                <a:spcPts val="0"/>
              </a:spcAft>
              <a:buSzPts val="9600"/>
              <a:buNone/>
              <a:defRPr sz="9600"/>
            </a:lvl4pPr>
            <a:lvl5pPr lvl="4" algn="l">
              <a:lnSpc>
                <a:spcPct val="100000"/>
              </a:lnSpc>
              <a:spcBef>
                <a:spcPts val="0"/>
              </a:spcBef>
              <a:spcAft>
                <a:spcPts val="0"/>
              </a:spcAft>
              <a:buSzPts val="9600"/>
              <a:buNone/>
              <a:defRPr sz="9600"/>
            </a:lvl5pPr>
            <a:lvl6pPr lvl="5" algn="l">
              <a:lnSpc>
                <a:spcPct val="100000"/>
              </a:lnSpc>
              <a:spcBef>
                <a:spcPts val="0"/>
              </a:spcBef>
              <a:spcAft>
                <a:spcPts val="0"/>
              </a:spcAft>
              <a:buSzPts val="9600"/>
              <a:buNone/>
              <a:defRPr sz="9600"/>
            </a:lvl6pPr>
            <a:lvl7pPr lvl="6" algn="l">
              <a:lnSpc>
                <a:spcPct val="100000"/>
              </a:lnSpc>
              <a:spcBef>
                <a:spcPts val="0"/>
              </a:spcBef>
              <a:spcAft>
                <a:spcPts val="0"/>
              </a:spcAft>
              <a:buSzPts val="9600"/>
              <a:buNone/>
              <a:defRPr sz="9600"/>
            </a:lvl7pPr>
            <a:lvl8pPr lvl="7" algn="l">
              <a:lnSpc>
                <a:spcPct val="100000"/>
              </a:lnSpc>
              <a:spcBef>
                <a:spcPts val="0"/>
              </a:spcBef>
              <a:spcAft>
                <a:spcPts val="0"/>
              </a:spcAft>
              <a:buSzPts val="9600"/>
              <a:buNone/>
              <a:defRPr sz="9600"/>
            </a:lvl8pPr>
            <a:lvl9pPr lvl="8" algn="l">
              <a:lnSpc>
                <a:spcPct val="100000"/>
              </a:lnSpc>
              <a:spcBef>
                <a:spcPts val="0"/>
              </a:spcBef>
              <a:spcAft>
                <a:spcPts val="0"/>
              </a:spcAft>
              <a:buSzPts val="9600"/>
              <a:buNone/>
              <a:defRPr sz="9600"/>
            </a:lvl9pPr>
          </a:lstStyle>
          <a:p/>
        </p:txBody>
      </p:sp>
      <p:sp>
        <p:nvSpPr>
          <p:cNvPr id="55" name="Google Shape;55;p29"/>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 name="Shape 56"/>
        <p:cNvGrpSpPr/>
        <p:nvPr/>
      </p:nvGrpSpPr>
      <p:grpSpPr>
        <a:xfrm>
          <a:off x="0" y="0"/>
          <a:ext cx="0" cy="0"/>
          <a:chOff x="0" y="0"/>
          <a:chExt cx="0" cy="0"/>
        </a:xfrm>
      </p:grpSpPr>
      <p:sp>
        <p:nvSpPr>
          <p:cNvPr id="57" name="Google Shape;57;p30"/>
          <p:cNvSpPr/>
          <p:nvPr/>
        </p:nvSpPr>
        <p:spPr>
          <a:xfrm>
            <a:off x="9144000" y="-250"/>
            <a:ext cx="9144000" cy="10287000"/>
          </a:xfrm>
          <a:prstGeom prst="rect">
            <a:avLst/>
          </a:prstGeom>
          <a:solidFill>
            <a:schemeClr val="lt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0"/>
          <p:cNvSpPr txBox="1"/>
          <p:nvPr>
            <p:ph type="title"/>
          </p:nvPr>
        </p:nvSpPr>
        <p:spPr>
          <a:xfrm>
            <a:off x="531000" y="2466350"/>
            <a:ext cx="8090400" cy="29646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8400"/>
              <a:buNone/>
              <a:defRPr sz="8400"/>
            </a:lvl1pPr>
            <a:lvl2pPr lvl="1" algn="ctr">
              <a:lnSpc>
                <a:spcPct val="100000"/>
              </a:lnSpc>
              <a:spcBef>
                <a:spcPts val="0"/>
              </a:spcBef>
              <a:spcAft>
                <a:spcPts val="0"/>
              </a:spcAft>
              <a:buSzPts val="8400"/>
              <a:buNone/>
              <a:defRPr sz="8400"/>
            </a:lvl2pPr>
            <a:lvl3pPr lvl="2" algn="ctr">
              <a:lnSpc>
                <a:spcPct val="100000"/>
              </a:lnSpc>
              <a:spcBef>
                <a:spcPts val="0"/>
              </a:spcBef>
              <a:spcAft>
                <a:spcPts val="0"/>
              </a:spcAft>
              <a:buSzPts val="8400"/>
              <a:buNone/>
              <a:defRPr sz="8400"/>
            </a:lvl3pPr>
            <a:lvl4pPr lvl="3" algn="ctr">
              <a:lnSpc>
                <a:spcPct val="100000"/>
              </a:lnSpc>
              <a:spcBef>
                <a:spcPts val="0"/>
              </a:spcBef>
              <a:spcAft>
                <a:spcPts val="0"/>
              </a:spcAft>
              <a:buSzPts val="8400"/>
              <a:buNone/>
              <a:defRPr sz="8400"/>
            </a:lvl4pPr>
            <a:lvl5pPr lvl="4" algn="ctr">
              <a:lnSpc>
                <a:spcPct val="100000"/>
              </a:lnSpc>
              <a:spcBef>
                <a:spcPts val="0"/>
              </a:spcBef>
              <a:spcAft>
                <a:spcPts val="0"/>
              </a:spcAft>
              <a:buSzPts val="8400"/>
              <a:buNone/>
              <a:defRPr sz="8400"/>
            </a:lvl5pPr>
            <a:lvl6pPr lvl="5" algn="ctr">
              <a:lnSpc>
                <a:spcPct val="100000"/>
              </a:lnSpc>
              <a:spcBef>
                <a:spcPts val="0"/>
              </a:spcBef>
              <a:spcAft>
                <a:spcPts val="0"/>
              </a:spcAft>
              <a:buSzPts val="8400"/>
              <a:buNone/>
              <a:defRPr sz="8400"/>
            </a:lvl6pPr>
            <a:lvl7pPr lvl="6" algn="ctr">
              <a:lnSpc>
                <a:spcPct val="100000"/>
              </a:lnSpc>
              <a:spcBef>
                <a:spcPts val="0"/>
              </a:spcBef>
              <a:spcAft>
                <a:spcPts val="0"/>
              </a:spcAft>
              <a:buSzPts val="8400"/>
              <a:buNone/>
              <a:defRPr sz="8400"/>
            </a:lvl7pPr>
            <a:lvl8pPr lvl="7" algn="ctr">
              <a:lnSpc>
                <a:spcPct val="100000"/>
              </a:lnSpc>
              <a:spcBef>
                <a:spcPts val="0"/>
              </a:spcBef>
              <a:spcAft>
                <a:spcPts val="0"/>
              </a:spcAft>
              <a:buSzPts val="8400"/>
              <a:buNone/>
              <a:defRPr sz="8400"/>
            </a:lvl8pPr>
            <a:lvl9pPr lvl="8" algn="ctr">
              <a:lnSpc>
                <a:spcPct val="100000"/>
              </a:lnSpc>
              <a:spcBef>
                <a:spcPts val="0"/>
              </a:spcBef>
              <a:spcAft>
                <a:spcPts val="0"/>
              </a:spcAft>
              <a:buSzPts val="8400"/>
              <a:buNone/>
              <a:defRPr sz="8400"/>
            </a:lvl9pPr>
          </a:lstStyle>
          <a:p/>
        </p:txBody>
      </p:sp>
      <p:sp>
        <p:nvSpPr>
          <p:cNvPr id="59" name="Google Shape;59;p30"/>
          <p:cNvSpPr txBox="1"/>
          <p:nvPr>
            <p:ph idx="1" type="subTitle"/>
          </p:nvPr>
        </p:nvSpPr>
        <p:spPr>
          <a:xfrm>
            <a:off x="531000" y="5606150"/>
            <a:ext cx="8090400" cy="2470200"/>
          </a:xfrm>
          <a:prstGeom prst="rect">
            <a:avLst/>
          </a:prstGeom>
          <a:noFill/>
          <a:ln>
            <a:noFill/>
          </a:ln>
        </p:spPr>
        <p:txBody>
          <a:bodyPr anchorCtr="0" anchor="t" bIns="182850" lIns="182850" spcFirstLastPara="1" rIns="182850" wrap="square" tIns="18285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0" name="Google Shape;60;p30"/>
          <p:cNvSpPr txBox="1"/>
          <p:nvPr>
            <p:ph idx="2" type="body"/>
          </p:nvPr>
        </p:nvSpPr>
        <p:spPr>
          <a:xfrm>
            <a:off x="9879000" y="1448150"/>
            <a:ext cx="7674000" cy="7390200"/>
          </a:xfrm>
          <a:prstGeom prst="rect">
            <a:avLst/>
          </a:prstGeom>
          <a:noFill/>
          <a:ln>
            <a:noFill/>
          </a:ln>
        </p:spPr>
        <p:txBody>
          <a:bodyPr anchorCtr="0" anchor="ctr" bIns="182850" lIns="182850" spcFirstLastPara="1" rIns="182850" wrap="square" tIns="182850">
            <a:normAutofit/>
          </a:bodyPr>
          <a:lstStyle>
            <a:lvl1pPr indent="-457200" lvl="0" marL="457200" algn="l">
              <a:lnSpc>
                <a:spcPct val="115000"/>
              </a:lnSpc>
              <a:spcBef>
                <a:spcPts val="0"/>
              </a:spcBef>
              <a:spcAft>
                <a:spcPts val="0"/>
              </a:spcAft>
              <a:buSzPts val="3600"/>
              <a:buChar char="●"/>
              <a:defRPr/>
            </a:lvl1pPr>
            <a:lvl2pPr indent="-406400" lvl="1" marL="914400" algn="l">
              <a:lnSpc>
                <a:spcPct val="115000"/>
              </a:lnSpc>
              <a:spcBef>
                <a:spcPts val="0"/>
              </a:spcBef>
              <a:spcAft>
                <a:spcPts val="0"/>
              </a:spcAft>
              <a:buSzPts val="2800"/>
              <a:buChar char="○"/>
              <a:defRPr/>
            </a:lvl2pPr>
            <a:lvl3pPr indent="-406400" lvl="2" marL="1371600" algn="l">
              <a:lnSpc>
                <a:spcPct val="115000"/>
              </a:lnSpc>
              <a:spcBef>
                <a:spcPts val="0"/>
              </a:spcBef>
              <a:spcAft>
                <a:spcPts val="0"/>
              </a:spcAft>
              <a:buSzPts val="2800"/>
              <a:buChar char="■"/>
              <a:defRPr/>
            </a:lvl3pPr>
            <a:lvl4pPr indent="-406400" lvl="3" marL="1828800" algn="l">
              <a:lnSpc>
                <a:spcPct val="115000"/>
              </a:lnSpc>
              <a:spcBef>
                <a:spcPts val="0"/>
              </a:spcBef>
              <a:spcAft>
                <a:spcPts val="0"/>
              </a:spcAft>
              <a:buSzPts val="2800"/>
              <a:buChar char="●"/>
              <a:defRPr/>
            </a:lvl4pPr>
            <a:lvl5pPr indent="-406400" lvl="4" marL="2286000" algn="l">
              <a:lnSpc>
                <a:spcPct val="115000"/>
              </a:lnSpc>
              <a:spcBef>
                <a:spcPts val="0"/>
              </a:spcBef>
              <a:spcAft>
                <a:spcPts val="0"/>
              </a:spcAft>
              <a:buSzPts val="2800"/>
              <a:buChar char="○"/>
              <a:defRPr/>
            </a:lvl5pPr>
            <a:lvl6pPr indent="-406400" lvl="5" marL="2743200" algn="l">
              <a:lnSpc>
                <a:spcPct val="115000"/>
              </a:lnSpc>
              <a:spcBef>
                <a:spcPts val="0"/>
              </a:spcBef>
              <a:spcAft>
                <a:spcPts val="0"/>
              </a:spcAft>
              <a:buSzPts val="2800"/>
              <a:buChar char="■"/>
              <a:defRPr/>
            </a:lvl6pPr>
            <a:lvl7pPr indent="-406400" lvl="6" marL="3200400" algn="l">
              <a:lnSpc>
                <a:spcPct val="115000"/>
              </a:lnSpc>
              <a:spcBef>
                <a:spcPts val="0"/>
              </a:spcBef>
              <a:spcAft>
                <a:spcPts val="0"/>
              </a:spcAft>
              <a:buSzPts val="2800"/>
              <a:buChar char="●"/>
              <a:defRPr/>
            </a:lvl7pPr>
            <a:lvl8pPr indent="-406400" lvl="7" marL="3657600" algn="l">
              <a:lnSpc>
                <a:spcPct val="115000"/>
              </a:lnSpc>
              <a:spcBef>
                <a:spcPts val="0"/>
              </a:spcBef>
              <a:spcAft>
                <a:spcPts val="0"/>
              </a:spcAft>
              <a:buSzPts val="2800"/>
              <a:buChar char="○"/>
              <a:defRPr/>
            </a:lvl8pPr>
            <a:lvl9pPr indent="-406400" lvl="8" marL="4114800" algn="l">
              <a:lnSpc>
                <a:spcPct val="115000"/>
              </a:lnSpc>
              <a:spcBef>
                <a:spcPts val="0"/>
              </a:spcBef>
              <a:spcAft>
                <a:spcPts val="0"/>
              </a:spcAft>
              <a:buSzPts val="2800"/>
              <a:buChar char="■"/>
              <a:defRPr/>
            </a:lvl9pPr>
          </a:lstStyle>
          <a:p/>
        </p:txBody>
      </p:sp>
      <p:sp>
        <p:nvSpPr>
          <p:cNvPr id="61" name="Google Shape;61;p3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 name="Shape 62"/>
        <p:cNvGrpSpPr/>
        <p:nvPr/>
      </p:nvGrpSpPr>
      <p:grpSpPr>
        <a:xfrm>
          <a:off x="0" y="0"/>
          <a:ext cx="0" cy="0"/>
          <a:chOff x="0" y="0"/>
          <a:chExt cx="0" cy="0"/>
        </a:xfrm>
      </p:grpSpPr>
      <p:sp>
        <p:nvSpPr>
          <p:cNvPr id="63" name="Google Shape;63;p31"/>
          <p:cNvSpPr txBox="1"/>
          <p:nvPr>
            <p:ph idx="1" type="body"/>
          </p:nvPr>
        </p:nvSpPr>
        <p:spPr>
          <a:xfrm>
            <a:off x="623400" y="8461150"/>
            <a:ext cx="11997600" cy="1210200"/>
          </a:xfrm>
          <a:prstGeom prst="rect">
            <a:avLst/>
          </a:prstGeom>
          <a:noFill/>
          <a:ln>
            <a:noFill/>
          </a:ln>
        </p:spPr>
        <p:txBody>
          <a:bodyPr anchorCtr="0" anchor="ctr" bIns="182850" lIns="182850" spcFirstLastPara="1" rIns="182850" wrap="square" tIns="182850">
            <a:normAutofit/>
          </a:bodyPr>
          <a:lstStyle>
            <a:lvl1pPr indent="-228600" lvl="0" marL="457200" algn="l">
              <a:lnSpc>
                <a:spcPct val="100000"/>
              </a:lnSpc>
              <a:spcBef>
                <a:spcPts val="0"/>
              </a:spcBef>
              <a:spcAft>
                <a:spcPts val="0"/>
              </a:spcAft>
              <a:buSzPts val="3600"/>
              <a:buNone/>
              <a:defRPr/>
            </a:lvl1pPr>
          </a:lstStyle>
          <a:p/>
        </p:txBody>
      </p:sp>
      <p:sp>
        <p:nvSpPr>
          <p:cNvPr id="64" name="Google Shape;64;p3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32"/>
          <p:cNvSpPr txBox="1"/>
          <p:nvPr>
            <p:ph hasCustomPrompt="1" type="title"/>
          </p:nvPr>
        </p:nvSpPr>
        <p:spPr>
          <a:xfrm>
            <a:off x="623400" y="2212250"/>
            <a:ext cx="17041200" cy="39270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24000"/>
              <a:buNone/>
              <a:defRPr sz="24000"/>
            </a:lvl1pPr>
            <a:lvl2pPr lvl="1" algn="ctr">
              <a:lnSpc>
                <a:spcPct val="100000"/>
              </a:lnSpc>
              <a:spcBef>
                <a:spcPts val="0"/>
              </a:spcBef>
              <a:spcAft>
                <a:spcPts val="0"/>
              </a:spcAft>
              <a:buSzPts val="24000"/>
              <a:buNone/>
              <a:defRPr sz="24000"/>
            </a:lvl2pPr>
            <a:lvl3pPr lvl="2" algn="ctr">
              <a:lnSpc>
                <a:spcPct val="100000"/>
              </a:lnSpc>
              <a:spcBef>
                <a:spcPts val="0"/>
              </a:spcBef>
              <a:spcAft>
                <a:spcPts val="0"/>
              </a:spcAft>
              <a:buSzPts val="24000"/>
              <a:buNone/>
              <a:defRPr sz="24000"/>
            </a:lvl3pPr>
            <a:lvl4pPr lvl="3" algn="ctr">
              <a:lnSpc>
                <a:spcPct val="100000"/>
              </a:lnSpc>
              <a:spcBef>
                <a:spcPts val="0"/>
              </a:spcBef>
              <a:spcAft>
                <a:spcPts val="0"/>
              </a:spcAft>
              <a:buSzPts val="24000"/>
              <a:buNone/>
              <a:defRPr sz="24000"/>
            </a:lvl4pPr>
            <a:lvl5pPr lvl="4" algn="ctr">
              <a:lnSpc>
                <a:spcPct val="100000"/>
              </a:lnSpc>
              <a:spcBef>
                <a:spcPts val="0"/>
              </a:spcBef>
              <a:spcAft>
                <a:spcPts val="0"/>
              </a:spcAft>
              <a:buSzPts val="24000"/>
              <a:buNone/>
              <a:defRPr sz="24000"/>
            </a:lvl5pPr>
            <a:lvl6pPr lvl="5" algn="ctr">
              <a:lnSpc>
                <a:spcPct val="100000"/>
              </a:lnSpc>
              <a:spcBef>
                <a:spcPts val="0"/>
              </a:spcBef>
              <a:spcAft>
                <a:spcPts val="0"/>
              </a:spcAft>
              <a:buSzPts val="24000"/>
              <a:buNone/>
              <a:defRPr sz="24000"/>
            </a:lvl6pPr>
            <a:lvl7pPr lvl="6" algn="ctr">
              <a:lnSpc>
                <a:spcPct val="100000"/>
              </a:lnSpc>
              <a:spcBef>
                <a:spcPts val="0"/>
              </a:spcBef>
              <a:spcAft>
                <a:spcPts val="0"/>
              </a:spcAft>
              <a:buSzPts val="24000"/>
              <a:buNone/>
              <a:defRPr sz="24000"/>
            </a:lvl7pPr>
            <a:lvl8pPr lvl="7" algn="ctr">
              <a:lnSpc>
                <a:spcPct val="100000"/>
              </a:lnSpc>
              <a:spcBef>
                <a:spcPts val="0"/>
              </a:spcBef>
              <a:spcAft>
                <a:spcPts val="0"/>
              </a:spcAft>
              <a:buSzPts val="24000"/>
              <a:buNone/>
              <a:defRPr sz="24000"/>
            </a:lvl8pPr>
            <a:lvl9pPr lvl="8" algn="ctr">
              <a:lnSpc>
                <a:spcPct val="100000"/>
              </a:lnSpc>
              <a:spcBef>
                <a:spcPts val="0"/>
              </a:spcBef>
              <a:spcAft>
                <a:spcPts val="0"/>
              </a:spcAft>
              <a:buSzPts val="24000"/>
              <a:buNone/>
              <a:defRPr sz="24000"/>
            </a:lvl9pPr>
          </a:lstStyle>
          <a:p>
            <a:r>
              <a:t>xx%</a:t>
            </a:r>
          </a:p>
        </p:txBody>
      </p:sp>
      <p:sp>
        <p:nvSpPr>
          <p:cNvPr id="67" name="Google Shape;67;p32"/>
          <p:cNvSpPr txBox="1"/>
          <p:nvPr>
            <p:ph idx="1" type="body"/>
          </p:nvPr>
        </p:nvSpPr>
        <p:spPr>
          <a:xfrm>
            <a:off x="623400" y="6304450"/>
            <a:ext cx="17041200" cy="2601600"/>
          </a:xfrm>
          <a:prstGeom prst="rect">
            <a:avLst/>
          </a:prstGeom>
          <a:noFill/>
          <a:ln>
            <a:noFill/>
          </a:ln>
        </p:spPr>
        <p:txBody>
          <a:bodyPr anchorCtr="0" anchor="t" bIns="182850" lIns="182850" spcFirstLastPara="1" rIns="182850" wrap="square" tIns="182850">
            <a:normAutofit/>
          </a:bodyPr>
          <a:lstStyle>
            <a:lvl1pPr indent="-457200" lvl="0" marL="457200" algn="ctr">
              <a:lnSpc>
                <a:spcPct val="115000"/>
              </a:lnSpc>
              <a:spcBef>
                <a:spcPts val="0"/>
              </a:spcBef>
              <a:spcAft>
                <a:spcPts val="0"/>
              </a:spcAft>
              <a:buSzPts val="3600"/>
              <a:buChar char="●"/>
              <a:defRPr/>
            </a:lvl1pPr>
            <a:lvl2pPr indent="-406400" lvl="1" marL="914400" algn="ctr">
              <a:lnSpc>
                <a:spcPct val="115000"/>
              </a:lnSpc>
              <a:spcBef>
                <a:spcPts val="0"/>
              </a:spcBef>
              <a:spcAft>
                <a:spcPts val="0"/>
              </a:spcAft>
              <a:buSzPts val="2800"/>
              <a:buChar char="○"/>
              <a:defRPr/>
            </a:lvl2pPr>
            <a:lvl3pPr indent="-406400" lvl="2" marL="1371600" algn="ctr">
              <a:lnSpc>
                <a:spcPct val="115000"/>
              </a:lnSpc>
              <a:spcBef>
                <a:spcPts val="0"/>
              </a:spcBef>
              <a:spcAft>
                <a:spcPts val="0"/>
              </a:spcAft>
              <a:buSzPts val="2800"/>
              <a:buChar char="■"/>
              <a:defRPr/>
            </a:lvl3pPr>
            <a:lvl4pPr indent="-406400" lvl="3" marL="1828800" algn="ctr">
              <a:lnSpc>
                <a:spcPct val="115000"/>
              </a:lnSpc>
              <a:spcBef>
                <a:spcPts val="0"/>
              </a:spcBef>
              <a:spcAft>
                <a:spcPts val="0"/>
              </a:spcAft>
              <a:buSzPts val="2800"/>
              <a:buChar char="●"/>
              <a:defRPr/>
            </a:lvl4pPr>
            <a:lvl5pPr indent="-406400" lvl="4" marL="2286000" algn="ctr">
              <a:lnSpc>
                <a:spcPct val="115000"/>
              </a:lnSpc>
              <a:spcBef>
                <a:spcPts val="0"/>
              </a:spcBef>
              <a:spcAft>
                <a:spcPts val="0"/>
              </a:spcAft>
              <a:buSzPts val="2800"/>
              <a:buChar char="○"/>
              <a:defRPr/>
            </a:lvl5pPr>
            <a:lvl6pPr indent="-406400" lvl="5" marL="2743200" algn="ctr">
              <a:lnSpc>
                <a:spcPct val="115000"/>
              </a:lnSpc>
              <a:spcBef>
                <a:spcPts val="0"/>
              </a:spcBef>
              <a:spcAft>
                <a:spcPts val="0"/>
              </a:spcAft>
              <a:buSzPts val="2800"/>
              <a:buChar char="■"/>
              <a:defRPr/>
            </a:lvl6pPr>
            <a:lvl7pPr indent="-406400" lvl="6" marL="3200400" algn="ctr">
              <a:lnSpc>
                <a:spcPct val="115000"/>
              </a:lnSpc>
              <a:spcBef>
                <a:spcPts val="0"/>
              </a:spcBef>
              <a:spcAft>
                <a:spcPts val="0"/>
              </a:spcAft>
              <a:buSzPts val="2800"/>
              <a:buChar char="●"/>
              <a:defRPr/>
            </a:lvl7pPr>
            <a:lvl8pPr indent="-406400" lvl="7" marL="3657600" algn="ctr">
              <a:lnSpc>
                <a:spcPct val="115000"/>
              </a:lnSpc>
              <a:spcBef>
                <a:spcPts val="0"/>
              </a:spcBef>
              <a:spcAft>
                <a:spcPts val="0"/>
              </a:spcAft>
              <a:buSzPts val="2800"/>
              <a:buChar char="○"/>
              <a:defRPr/>
            </a:lvl8pPr>
            <a:lvl9pPr indent="-406400" lvl="8" marL="4114800" algn="ctr">
              <a:lnSpc>
                <a:spcPct val="115000"/>
              </a:lnSpc>
              <a:spcBef>
                <a:spcPts val="0"/>
              </a:spcBef>
              <a:spcAft>
                <a:spcPts val="0"/>
              </a:spcAft>
              <a:buSzPts val="2800"/>
              <a:buChar char="■"/>
              <a:defRPr/>
            </a:lvl9pPr>
          </a:lstStyle>
          <a:p/>
        </p:txBody>
      </p:sp>
      <p:sp>
        <p:nvSpPr>
          <p:cNvPr id="68" name="Google Shape;68;p32"/>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solidFill>
          <a:srgbClr val="313F48"/>
        </a:solidFill>
      </p:bgPr>
    </p:bg>
    <p:spTree>
      <p:nvGrpSpPr>
        <p:cNvPr id="69" name="Shape 69"/>
        <p:cNvGrpSpPr/>
        <p:nvPr/>
      </p:nvGrpSpPr>
      <p:grpSpPr>
        <a:xfrm>
          <a:off x="0" y="0"/>
          <a:ext cx="0" cy="0"/>
          <a:chOff x="0" y="0"/>
          <a:chExt cx="0" cy="0"/>
        </a:xfrm>
      </p:grpSpPr>
      <p:pic>
        <p:nvPicPr>
          <p:cNvPr id="70" name="Google Shape;70;p33"/>
          <p:cNvPicPr preferRelativeResize="0"/>
          <p:nvPr/>
        </p:nvPicPr>
        <p:blipFill rotWithShape="1">
          <a:blip r:embed="rId2">
            <a:alphaModFix/>
          </a:blip>
          <a:srcRect b="30133" l="0" r="0" t="0"/>
          <a:stretch/>
        </p:blipFill>
        <p:spPr>
          <a:xfrm>
            <a:off x="0" y="427512"/>
            <a:ext cx="18287998" cy="9884427"/>
          </a:xfrm>
          <a:prstGeom prst="rect">
            <a:avLst/>
          </a:prstGeom>
          <a:noFill/>
          <a:ln>
            <a:noFill/>
          </a:ln>
        </p:spPr>
      </p:pic>
      <p:pic>
        <p:nvPicPr>
          <p:cNvPr descr="Recast Logo White_Stacked.pdf" id="71" name="Google Shape;71;p33"/>
          <p:cNvPicPr preferRelativeResize="0"/>
          <p:nvPr/>
        </p:nvPicPr>
        <p:blipFill rotWithShape="1">
          <a:blip r:embed="rId3">
            <a:alphaModFix/>
          </a:blip>
          <a:srcRect b="0" l="0" r="0" t="0"/>
          <a:stretch/>
        </p:blipFill>
        <p:spPr>
          <a:xfrm>
            <a:off x="708196" y="791244"/>
            <a:ext cx="3672958" cy="1970724"/>
          </a:xfrm>
          <a:prstGeom prst="rect">
            <a:avLst/>
          </a:prstGeom>
          <a:noFill/>
          <a:ln>
            <a:noFill/>
          </a:ln>
        </p:spPr>
      </p:pic>
      <p:sp>
        <p:nvSpPr>
          <p:cNvPr id="72" name="Google Shape;72;p33"/>
          <p:cNvSpPr txBox="1"/>
          <p:nvPr>
            <p:ph idx="12" type="sldNum"/>
          </p:nvPr>
        </p:nvSpPr>
        <p:spPr>
          <a:xfrm>
            <a:off x="17113568" y="9499702"/>
            <a:ext cx="1097400" cy="787500"/>
          </a:xfrm>
          <a:prstGeom prst="rect">
            <a:avLst/>
          </a:prstGeom>
          <a:noFill/>
          <a:ln>
            <a:noFill/>
          </a:ln>
        </p:spPr>
        <p:txBody>
          <a:bodyPr anchorCtr="0" anchor="t"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3" name="Shape 73"/>
        <p:cNvGrpSpPr/>
        <p:nvPr/>
      </p:nvGrpSpPr>
      <p:grpSpPr>
        <a:xfrm>
          <a:off x="0" y="0"/>
          <a:ext cx="0" cy="0"/>
          <a:chOff x="0" y="0"/>
          <a:chExt cx="0" cy="0"/>
        </a:xfrm>
      </p:grpSpPr>
      <p:sp>
        <p:nvSpPr>
          <p:cNvPr id="74" name="Google Shape;74;p34"/>
          <p:cNvSpPr txBox="1"/>
          <p:nvPr/>
        </p:nvSpPr>
        <p:spPr>
          <a:xfrm>
            <a:off x="9686925" y="7150895"/>
            <a:ext cx="3086100" cy="410700"/>
          </a:xfrm>
          <a:prstGeom prst="rect">
            <a:avLst/>
          </a:prstGeom>
          <a:noFill/>
          <a:ln>
            <a:noFill/>
          </a:ln>
        </p:spPr>
        <p:txBody>
          <a:bodyPr anchorCtr="0" anchor="ctr" bIns="68575" lIns="137150" spcFirstLastPara="1" rIns="137150" wrap="square" tIns="6857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lt1"/>
                </a:solidFill>
                <a:latin typeface="Work Sans"/>
                <a:ea typeface="Work Sans"/>
                <a:cs typeface="Work Sans"/>
                <a:sym typeface="Work Sans"/>
              </a:rPr>
              <a:t>‹#›</a:t>
            </a:fld>
            <a:endParaRPr b="0" i="0" sz="1800" u="none" cap="none" strike="noStrike">
              <a:solidFill>
                <a:schemeClr val="lt1"/>
              </a:solidFill>
              <a:latin typeface="Work Sans"/>
              <a:ea typeface="Work Sans"/>
              <a:cs typeface="Work Sans"/>
              <a:sym typeface="Work Sans"/>
            </a:endParaRPr>
          </a:p>
        </p:txBody>
      </p:sp>
      <p:pic>
        <p:nvPicPr>
          <p:cNvPr id="75" name="Google Shape;75;p34"/>
          <p:cNvPicPr preferRelativeResize="0"/>
          <p:nvPr/>
        </p:nvPicPr>
        <p:blipFill rotWithShape="1">
          <a:blip r:embed="rId2">
            <a:alphaModFix/>
          </a:blip>
          <a:srcRect b="0" l="25785" r="25785" t="0"/>
          <a:stretch/>
        </p:blipFill>
        <p:spPr>
          <a:xfrm>
            <a:off x="9956870" y="-1"/>
            <a:ext cx="7470369" cy="10285188"/>
          </a:xfrm>
          <a:prstGeom prst="rect">
            <a:avLst/>
          </a:prstGeom>
          <a:noFill/>
          <a:ln>
            <a:noFill/>
          </a:ln>
        </p:spPr>
      </p:pic>
      <p:sp>
        <p:nvSpPr>
          <p:cNvPr id="76" name="Google Shape;76;p34"/>
          <p:cNvSpPr/>
          <p:nvPr/>
        </p:nvSpPr>
        <p:spPr>
          <a:xfrm>
            <a:off x="17427236" y="-1"/>
            <a:ext cx="860700" cy="10309800"/>
          </a:xfrm>
          <a:prstGeom prst="rect">
            <a:avLst/>
          </a:prstGeom>
          <a:solidFill>
            <a:srgbClr val="313F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pic>
        <p:nvPicPr>
          <p:cNvPr id="77" name="Google Shape;77;p34"/>
          <p:cNvPicPr preferRelativeResize="0"/>
          <p:nvPr/>
        </p:nvPicPr>
        <p:blipFill rotWithShape="1">
          <a:blip r:embed="rId3">
            <a:alphaModFix/>
          </a:blip>
          <a:srcRect b="0" l="0" r="0" t="0"/>
          <a:stretch/>
        </p:blipFill>
        <p:spPr>
          <a:xfrm>
            <a:off x="567534" y="9163051"/>
            <a:ext cx="2637176" cy="752474"/>
          </a:xfrm>
          <a:prstGeom prst="rect">
            <a:avLst/>
          </a:prstGeom>
          <a:noFill/>
          <a:ln>
            <a:noFill/>
          </a:ln>
        </p:spPr>
      </p:pic>
      <p:sp>
        <p:nvSpPr>
          <p:cNvPr id="78" name="Google Shape;78;p34"/>
          <p:cNvSpPr txBox="1"/>
          <p:nvPr>
            <p:ph idx="12" type="sldNum"/>
          </p:nvPr>
        </p:nvSpPr>
        <p:spPr>
          <a:xfrm>
            <a:off x="17113568" y="9499702"/>
            <a:ext cx="1097400" cy="787500"/>
          </a:xfrm>
          <a:prstGeom prst="rect">
            <a:avLst/>
          </a:prstGeom>
          <a:noFill/>
          <a:ln>
            <a:noFill/>
          </a:ln>
        </p:spPr>
        <p:txBody>
          <a:bodyPr anchorCtr="0" anchor="t"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s">
  <p:cSld name="4 columns">
    <p:spTree>
      <p:nvGrpSpPr>
        <p:cNvPr id="79" name="Shape 79"/>
        <p:cNvGrpSpPr/>
        <p:nvPr/>
      </p:nvGrpSpPr>
      <p:grpSpPr>
        <a:xfrm>
          <a:off x="0" y="0"/>
          <a:ext cx="0" cy="0"/>
          <a:chOff x="0" y="0"/>
          <a:chExt cx="0" cy="0"/>
        </a:xfrm>
      </p:grpSpPr>
      <p:sp>
        <p:nvSpPr>
          <p:cNvPr id="80" name="Google Shape;80;p35"/>
          <p:cNvSpPr/>
          <p:nvPr/>
        </p:nvSpPr>
        <p:spPr>
          <a:xfrm>
            <a:off x="0" y="0"/>
            <a:ext cx="7445700" cy="10287000"/>
          </a:xfrm>
          <a:prstGeom prst="rect">
            <a:avLst/>
          </a:prstGeom>
          <a:solidFill>
            <a:srgbClr val="323F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26"/>
              <a:buFont typeface="Arial"/>
              <a:buNone/>
            </a:pPr>
            <a:r>
              <a:t/>
            </a:r>
            <a:endParaRPr b="0" i="0" sz="2026" u="none" cap="none" strike="noStrike">
              <a:solidFill>
                <a:schemeClr val="lt1"/>
              </a:solidFill>
              <a:latin typeface="Work Sans"/>
              <a:ea typeface="Work Sans"/>
              <a:cs typeface="Work Sans"/>
              <a:sym typeface="Work Sans"/>
            </a:endParaRPr>
          </a:p>
        </p:txBody>
      </p:sp>
      <p:pic>
        <p:nvPicPr>
          <p:cNvPr id="81" name="Google Shape;81;p35"/>
          <p:cNvPicPr preferRelativeResize="0"/>
          <p:nvPr/>
        </p:nvPicPr>
        <p:blipFill rotWithShape="1">
          <a:blip r:embed="rId2">
            <a:alphaModFix/>
          </a:blip>
          <a:srcRect b="0" l="0" r="44070" t="0"/>
          <a:stretch/>
        </p:blipFill>
        <p:spPr>
          <a:xfrm>
            <a:off x="0" y="0"/>
            <a:ext cx="7445550" cy="10287002"/>
          </a:xfrm>
          <a:prstGeom prst="rect">
            <a:avLst/>
          </a:prstGeom>
          <a:noFill/>
          <a:ln>
            <a:noFill/>
          </a:ln>
        </p:spPr>
      </p:pic>
      <p:sp>
        <p:nvSpPr>
          <p:cNvPr id="82" name="Google Shape;82;p35"/>
          <p:cNvSpPr txBox="1"/>
          <p:nvPr>
            <p:ph type="title"/>
          </p:nvPr>
        </p:nvSpPr>
        <p:spPr>
          <a:xfrm>
            <a:off x="983973" y="1075324"/>
            <a:ext cx="5371800" cy="34080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lt1"/>
              </a:buClr>
              <a:buSzPts val="5600"/>
              <a:buFont typeface="Calibri"/>
              <a:buNone/>
              <a:defRPr sz="5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5"/>
          <p:cNvSpPr txBox="1"/>
          <p:nvPr>
            <p:ph idx="1" type="body"/>
          </p:nvPr>
        </p:nvSpPr>
        <p:spPr>
          <a:xfrm>
            <a:off x="9858476" y="1154061"/>
            <a:ext cx="7445700" cy="148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sz="2100">
                <a:solidFill>
                  <a:schemeClr val="dk1"/>
                </a:solidFill>
              </a:defRPr>
            </a:lvl1pPr>
            <a:lvl2pPr indent="-228600" lvl="1" marL="914400" algn="l">
              <a:lnSpc>
                <a:spcPct val="100000"/>
              </a:lnSpc>
              <a:spcBef>
                <a:spcPts val="420"/>
              </a:spcBef>
              <a:spcAft>
                <a:spcPts val="0"/>
              </a:spcAft>
              <a:buClr>
                <a:schemeClr val="dk1"/>
              </a:buClr>
              <a:buSzPts val="2100"/>
              <a:buNone/>
              <a:defRPr sz="2100">
                <a:solidFill>
                  <a:schemeClr val="dk1"/>
                </a:solidFill>
              </a:defRPr>
            </a:lvl2pPr>
            <a:lvl3pPr indent="-228600" lvl="2" marL="1371600" algn="l">
              <a:lnSpc>
                <a:spcPct val="100000"/>
              </a:lnSpc>
              <a:spcBef>
                <a:spcPts val="360"/>
              </a:spcBef>
              <a:spcAft>
                <a:spcPts val="0"/>
              </a:spcAft>
              <a:buClr>
                <a:schemeClr val="dk1"/>
              </a:buClr>
              <a:buSzPts val="1800"/>
              <a:buNone/>
              <a:defRPr sz="1800">
                <a:solidFill>
                  <a:schemeClr val="dk1"/>
                </a:solidFill>
              </a:defRPr>
            </a:lvl3pPr>
            <a:lvl4pPr indent="-228600" lvl="3" marL="1828800" algn="l">
              <a:lnSpc>
                <a:spcPct val="100000"/>
              </a:lnSpc>
              <a:spcBef>
                <a:spcPts val="320"/>
              </a:spcBef>
              <a:spcAft>
                <a:spcPts val="0"/>
              </a:spcAft>
              <a:buClr>
                <a:schemeClr val="dk1"/>
              </a:buClr>
              <a:buSzPts val="1600"/>
              <a:buNone/>
              <a:defRPr sz="1600">
                <a:solidFill>
                  <a:schemeClr val="dk1"/>
                </a:solidFill>
              </a:defRPr>
            </a:lvl4pPr>
            <a:lvl5pPr indent="-228600" lvl="4" marL="2286000" algn="l">
              <a:lnSpc>
                <a:spcPct val="100000"/>
              </a:lnSpc>
              <a:spcBef>
                <a:spcPts val="320"/>
              </a:spcBef>
              <a:spcAft>
                <a:spcPts val="0"/>
              </a:spcAft>
              <a:buClr>
                <a:schemeClr val="dk1"/>
              </a:buClr>
              <a:buSzPts val="1600"/>
              <a:buNone/>
              <a:defRPr sz="1600">
                <a:solidFill>
                  <a:schemeClr val="dk1"/>
                </a:solidFill>
              </a:defRPr>
            </a:lvl5pPr>
            <a:lvl6pPr indent="-419100" lvl="5" marL="2743200" algn="l">
              <a:lnSpc>
                <a:spcPct val="100000"/>
              </a:lnSpc>
              <a:spcBef>
                <a:spcPts val="600"/>
              </a:spcBef>
              <a:spcAft>
                <a:spcPts val="0"/>
              </a:spcAft>
              <a:buClr>
                <a:schemeClr val="dk1"/>
              </a:buClr>
              <a:buSzPts val="3000"/>
              <a:buChar char="•"/>
              <a:defRPr sz="3000"/>
            </a:lvl6pPr>
            <a:lvl7pPr indent="-419100" lvl="6" marL="3200400" algn="l">
              <a:lnSpc>
                <a:spcPct val="100000"/>
              </a:lnSpc>
              <a:spcBef>
                <a:spcPts val="600"/>
              </a:spcBef>
              <a:spcAft>
                <a:spcPts val="0"/>
              </a:spcAft>
              <a:buClr>
                <a:schemeClr val="dk1"/>
              </a:buClr>
              <a:buSzPts val="3000"/>
              <a:buChar char="•"/>
              <a:defRPr sz="3000"/>
            </a:lvl7pPr>
            <a:lvl8pPr indent="-419100" lvl="7" marL="3657600" algn="l">
              <a:lnSpc>
                <a:spcPct val="100000"/>
              </a:lnSpc>
              <a:spcBef>
                <a:spcPts val="600"/>
              </a:spcBef>
              <a:spcAft>
                <a:spcPts val="0"/>
              </a:spcAft>
              <a:buClr>
                <a:schemeClr val="dk1"/>
              </a:buClr>
              <a:buSzPts val="3000"/>
              <a:buChar char="•"/>
              <a:defRPr sz="3000"/>
            </a:lvl8pPr>
            <a:lvl9pPr indent="-419100" lvl="8" marL="4114800" algn="l">
              <a:lnSpc>
                <a:spcPct val="100000"/>
              </a:lnSpc>
              <a:spcBef>
                <a:spcPts val="600"/>
              </a:spcBef>
              <a:spcAft>
                <a:spcPts val="0"/>
              </a:spcAft>
              <a:buClr>
                <a:schemeClr val="dk1"/>
              </a:buClr>
              <a:buSzPts val="3000"/>
              <a:buChar char="•"/>
              <a:defRPr sz="3000"/>
            </a:lvl9pPr>
          </a:lstStyle>
          <a:p/>
        </p:txBody>
      </p:sp>
      <p:sp>
        <p:nvSpPr>
          <p:cNvPr id="84" name="Google Shape;84;p35"/>
          <p:cNvSpPr txBox="1"/>
          <p:nvPr>
            <p:ph idx="2" type="body"/>
          </p:nvPr>
        </p:nvSpPr>
        <p:spPr>
          <a:xfrm>
            <a:off x="9858475" y="411111"/>
            <a:ext cx="7445700" cy="743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60"/>
              </a:spcBef>
              <a:spcAft>
                <a:spcPts val="0"/>
              </a:spcAft>
              <a:buClr>
                <a:schemeClr val="dk1"/>
              </a:buClr>
              <a:buSzPts val="2800"/>
              <a:buNone/>
              <a:defRPr b="0" i="0" sz="2800">
                <a:solidFill>
                  <a:schemeClr val="dk1"/>
                </a:solidFill>
                <a:latin typeface="Arial"/>
                <a:ea typeface="Arial"/>
                <a:cs typeface="Arial"/>
                <a:sym typeface="Arial"/>
              </a:defRPr>
            </a:lvl1pPr>
            <a:lvl2pPr indent="-228600" lvl="1" marL="914400" algn="l">
              <a:lnSpc>
                <a:spcPct val="100000"/>
              </a:lnSpc>
              <a:spcBef>
                <a:spcPts val="420"/>
              </a:spcBef>
              <a:spcAft>
                <a:spcPts val="0"/>
              </a:spcAft>
              <a:buClr>
                <a:schemeClr val="dk1"/>
              </a:buClr>
              <a:buSzPts val="2100"/>
              <a:buNone/>
              <a:defRPr sz="2100"/>
            </a:lvl2pPr>
            <a:lvl3pPr indent="-228600" lvl="2" marL="1371600" algn="l">
              <a:lnSpc>
                <a:spcPct val="100000"/>
              </a:lnSpc>
              <a:spcBef>
                <a:spcPts val="360"/>
              </a:spcBef>
              <a:spcAft>
                <a:spcPts val="0"/>
              </a:spcAft>
              <a:buClr>
                <a:schemeClr val="dk1"/>
              </a:buClr>
              <a:buSzPts val="1800"/>
              <a:buNone/>
              <a:defRPr sz="1800"/>
            </a:lvl3pPr>
            <a:lvl4pPr indent="-228600" lvl="3" marL="1828800" algn="l">
              <a:lnSpc>
                <a:spcPct val="100000"/>
              </a:lnSpc>
              <a:spcBef>
                <a:spcPts val="300"/>
              </a:spcBef>
              <a:spcAft>
                <a:spcPts val="0"/>
              </a:spcAft>
              <a:buClr>
                <a:schemeClr val="dk1"/>
              </a:buClr>
              <a:buSzPts val="1500"/>
              <a:buNone/>
              <a:defRPr sz="1500"/>
            </a:lvl4pPr>
            <a:lvl5pPr indent="-228600" lvl="4" marL="2286000" algn="l">
              <a:lnSpc>
                <a:spcPct val="100000"/>
              </a:lnSpc>
              <a:spcBef>
                <a:spcPts val="300"/>
              </a:spcBef>
              <a:spcAft>
                <a:spcPts val="0"/>
              </a:spcAft>
              <a:buClr>
                <a:schemeClr val="dk1"/>
              </a:buClr>
              <a:buSzPts val="1500"/>
              <a:buNone/>
              <a:defRPr sz="1500"/>
            </a:lvl5pPr>
            <a:lvl6pPr indent="-228600" lvl="5" marL="2743200" algn="l">
              <a:lnSpc>
                <a:spcPct val="100000"/>
              </a:lnSpc>
              <a:spcBef>
                <a:spcPts val="300"/>
              </a:spcBef>
              <a:spcAft>
                <a:spcPts val="0"/>
              </a:spcAft>
              <a:buClr>
                <a:schemeClr val="dk1"/>
              </a:buClr>
              <a:buSzPts val="1500"/>
              <a:buNone/>
              <a:defRPr sz="1500"/>
            </a:lvl6pPr>
            <a:lvl7pPr indent="-228600" lvl="6" marL="3200400" algn="l">
              <a:lnSpc>
                <a:spcPct val="100000"/>
              </a:lnSpc>
              <a:spcBef>
                <a:spcPts val="300"/>
              </a:spcBef>
              <a:spcAft>
                <a:spcPts val="0"/>
              </a:spcAft>
              <a:buClr>
                <a:schemeClr val="dk1"/>
              </a:buClr>
              <a:buSzPts val="1500"/>
              <a:buNone/>
              <a:defRPr sz="1500"/>
            </a:lvl7pPr>
            <a:lvl8pPr indent="-228600" lvl="7" marL="3657600" algn="l">
              <a:lnSpc>
                <a:spcPct val="100000"/>
              </a:lnSpc>
              <a:spcBef>
                <a:spcPts val="300"/>
              </a:spcBef>
              <a:spcAft>
                <a:spcPts val="0"/>
              </a:spcAft>
              <a:buClr>
                <a:schemeClr val="dk1"/>
              </a:buClr>
              <a:buSzPts val="1500"/>
              <a:buNone/>
              <a:defRPr sz="1500"/>
            </a:lvl8pPr>
            <a:lvl9pPr indent="-228600" lvl="8" marL="4114800" algn="l">
              <a:lnSpc>
                <a:spcPct val="100000"/>
              </a:lnSpc>
              <a:spcBef>
                <a:spcPts val="300"/>
              </a:spcBef>
              <a:spcAft>
                <a:spcPts val="0"/>
              </a:spcAft>
              <a:buClr>
                <a:schemeClr val="dk1"/>
              </a:buClr>
              <a:buSzPts val="1500"/>
              <a:buNone/>
              <a:defRPr sz="1500"/>
            </a:lvl9pPr>
          </a:lstStyle>
          <a:p/>
        </p:txBody>
      </p:sp>
      <p:sp>
        <p:nvSpPr>
          <p:cNvPr id="85" name="Google Shape;85;p35"/>
          <p:cNvSpPr txBox="1"/>
          <p:nvPr>
            <p:ph idx="3" type="body"/>
          </p:nvPr>
        </p:nvSpPr>
        <p:spPr>
          <a:xfrm>
            <a:off x="9858476" y="3618269"/>
            <a:ext cx="7445700" cy="148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sz="2100">
                <a:solidFill>
                  <a:schemeClr val="dk1"/>
                </a:solidFill>
              </a:defRPr>
            </a:lvl1pPr>
            <a:lvl2pPr indent="-228600" lvl="1" marL="914400" algn="l">
              <a:lnSpc>
                <a:spcPct val="100000"/>
              </a:lnSpc>
              <a:spcBef>
                <a:spcPts val="420"/>
              </a:spcBef>
              <a:spcAft>
                <a:spcPts val="0"/>
              </a:spcAft>
              <a:buClr>
                <a:schemeClr val="dk1"/>
              </a:buClr>
              <a:buSzPts val="2100"/>
              <a:buNone/>
              <a:defRPr sz="2100">
                <a:solidFill>
                  <a:schemeClr val="dk1"/>
                </a:solidFill>
              </a:defRPr>
            </a:lvl2pPr>
            <a:lvl3pPr indent="-228600" lvl="2" marL="1371600" algn="l">
              <a:lnSpc>
                <a:spcPct val="100000"/>
              </a:lnSpc>
              <a:spcBef>
                <a:spcPts val="360"/>
              </a:spcBef>
              <a:spcAft>
                <a:spcPts val="0"/>
              </a:spcAft>
              <a:buClr>
                <a:schemeClr val="dk1"/>
              </a:buClr>
              <a:buSzPts val="1800"/>
              <a:buNone/>
              <a:defRPr sz="1800">
                <a:solidFill>
                  <a:schemeClr val="dk1"/>
                </a:solidFill>
              </a:defRPr>
            </a:lvl3pPr>
            <a:lvl4pPr indent="-228600" lvl="3" marL="1828800" algn="l">
              <a:lnSpc>
                <a:spcPct val="100000"/>
              </a:lnSpc>
              <a:spcBef>
                <a:spcPts val="320"/>
              </a:spcBef>
              <a:spcAft>
                <a:spcPts val="0"/>
              </a:spcAft>
              <a:buClr>
                <a:schemeClr val="dk1"/>
              </a:buClr>
              <a:buSzPts val="1600"/>
              <a:buNone/>
              <a:defRPr sz="1600">
                <a:solidFill>
                  <a:schemeClr val="dk1"/>
                </a:solidFill>
              </a:defRPr>
            </a:lvl4pPr>
            <a:lvl5pPr indent="-228600" lvl="4" marL="2286000" algn="l">
              <a:lnSpc>
                <a:spcPct val="100000"/>
              </a:lnSpc>
              <a:spcBef>
                <a:spcPts val="320"/>
              </a:spcBef>
              <a:spcAft>
                <a:spcPts val="0"/>
              </a:spcAft>
              <a:buClr>
                <a:schemeClr val="dk1"/>
              </a:buClr>
              <a:buSzPts val="1600"/>
              <a:buNone/>
              <a:defRPr sz="1600">
                <a:solidFill>
                  <a:schemeClr val="dk1"/>
                </a:solidFill>
              </a:defRPr>
            </a:lvl5pPr>
            <a:lvl6pPr indent="-419100" lvl="5" marL="2743200" algn="l">
              <a:lnSpc>
                <a:spcPct val="100000"/>
              </a:lnSpc>
              <a:spcBef>
                <a:spcPts val="600"/>
              </a:spcBef>
              <a:spcAft>
                <a:spcPts val="0"/>
              </a:spcAft>
              <a:buClr>
                <a:schemeClr val="dk1"/>
              </a:buClr>
              <a:buSzPts val="3000"/>
              <a:buChar char="•"/>
              <a:defRPr sz="3000"/>
            </a:lvl6pPr>
            <a:lvl7pPr indent="-419100" lvl="6" marL="3200400" algn="l">
              <a:lnSpc>
                <a:spcPct val="100000"/>
              </a:lnSpc>
              <a:spcBef>
                <a:spcPts val="600"/>
              </a:spcBef>
              <a:spcAft>
                <a:spcPts val="0"/>
              </a:spcAft>
              <a:buClr>
                <a:schemeClr val="dk1"/>
              </a:buClr>
              <a:buSzPts val="3000"/>
              <a:buChar char="•"/>
              <a:defRPr sz="3000"/>
            </a:lvl7pPr>
            <a:lvl8pPr indent="-419100" lvl="7" marL="3657600" algn="l">
              <a:lnSpc>
                <a:spcPct val="100000"/>
              </a:lnSpc>
              <a:spcBef>
                <a:spcPts val="600"/>
              </a:spcBef>
              <a:spcAft>
                <a:spcPts val="0"/>
              </a:spcAft>
              <a:buClr>
                <a:schemeClr val="dk1"/>
              </a:buClr>
              <a:buSzPts val="3000"/>
              <a:buChar char="•"/>
              <a:defRPr sz="3000"/>
            </a:lvl8pPr>
            <a:lvl9pPr indent="-419100" lvl="8" marL="4114800" algn="l">
              <a:lnSpc>
                <a:spcPct val="100000"/>
              </a:lnSpc>
              <a:spcBef>
                <a:spcPts val="600"/>
              </a:spcBef>
              <a:spcAft>
                <a:spcPts val="0"/>
              </a:spcAft>
              <a:buClr>
                <a:schemeClr val="dk1"/>
              </a:buClr>
              <a:buSzPts val="3000"/>
              <a:buChar char="•"/>
              <a:defRPr sz="3000"/>
            </a:lvl9pPr>
          </a:lstStyle>
          <a:p/>
        </p:txBody>
      </p:sp>
      <p:sp>
        <p:nvSpPr>
          <p:cNvPr id="86" name="Google Shape;86;p35"/>
          <p:cNvSpPr txBox="1"/>
          <p:nvPr>
            <p:ph idx="4" type="body"/>
          </p:nvPr>
        </p:nvSpPr>
        <p:spPr>
          <a:xfrm>
            <a:off x="9858475" y="2875319"/>
            <a:ext cx="7445700" cy="743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60"/>
              </a:spcBef>
              <a:spcAft>
                <a:spcPts val="0"/>
              </a:spcAft>
              <a:buClr>
                <a:schemeClr val="dk1"/>
              </a:buClr>
              <a:buSzPts val="2800"/>
              <a:buNone/>
              <a:defRPr b="0" i="0" sz="2800">
                <a:solidFill>
                  <a:schemeClr val="dk1"/>
                </a:solidFill>
                <a:latin typeface="Arial"/>
                <a:ea typeface="Arial"/>
                <a:cs typeface="Arial"/>
                <a:sym typeface="Arial"/>
              </a:defRPr>
            </a:lvl1pPr>
            <a:lvl2pPr indent="-228600" lvl="1" marL="914400" algn="l">
              <a:lnSpc>
                <a:spcPct val="100000"/>
              </a:lnSpc>
              <a:spcBef>
                <a:spcPts val="420"/>
              </a:spcBef>
              <a:spcAft>
                <a:spcPts val="0"/>
              </a:spcAft>
              <a:buClr>
                <a:schemeClr val="dk1"/>
              </a:buClr>
              <a:buSzPts val="2100"/>
              <a:buNone/>
              <a:defRPr sz="2100"/>
            </a:lvl2pPr>
            <a:lvl3pPr indent="-228600" lvl="2" marL="1371600" algn="l">
              <a:lnSpc>
                <a:spcPct val="100000"/>
              </a:lnSpc>
              <a:spcBef>
                <a:spcPts val="360"/>
              </a:spcBef>
              <a:spcAft>
                <a:spcPts val="0"/>
              </a:spcAft>
              <a:buClr>
                <a:schemeClr val="dk1"/>
              </a:buClr>
              <a:buSzPts val="1800"/>
              <a:buNone/>
              <a:defRPr sz="1800"/>
            </a:lvl3pPr>
            <a:lvl4pPr indent="-228600" lvl="3" marL="1828800" algn="l">
              <a:lnSpc>
                <a:spcPct val="100000"/>
              </a:lnSpc>
              <a:spcBef>
                <a:spcPts val="300"/>
              </a:spcBef>
              <a:spcAft>
                <a:spcPts val="0"/>
              </a:spcAft>
              <a:buClr>
                <a:schemeClr val="dk1"/>
              </a:buClr>
              <a:buSzPts val="1500"/>
              <a:buNone/>
              <a:defRPr sz="1500"/>
            </a:lvl4pPr>
            <a:lvl5pPr indent="-228600" lvl="4" marL="2286000" algn="l">
              <a:lnSpc>
                <a:spcPct val="100000"/>
              </a:lnSpc>
              <a:spcBef>
                <a:spcPts val="300"/>
              </a:spcBef>
              <a:spcAft>
                <a:spcPts val="0"/>
              </a:spcAft>
              <a:buClr>
                <a:schemeClr val="dk1"/>
              </a:buClr>
              <a:buSzPts val="1500"/>
              <a:buNone/>
              <a:defRPr sz="1500"/>
            </a:lvl5pPr>
            <a:lvl6pPr indent="-228600" lvl="5" marL="2743200" algn="l">
              <a:lnSpc>
                <a:spcPct val="100000"/>
              </a:lnSpc>
              <a:spcBef>
                <a:spcPts val="300"/>
              </a:spcBef>
              <a:spcAft>
                <a:spcPts val="0"/>
              </a:spcAft>
              <a:buClr>
                <a:schemeClr val="dk1"/>
              </a:buClr>
              <a:buSzPts val="1500"/>
              <a:buNone/>
              <a:defRPr sz="1500"/>
            </a:lvl6pPr>
            <a:lvl7pPr indent="-228600" lvl="6" marL="3200400" algn="l">
              <a:lnSpc>
                <a:spcPct val="100000"/>
              </a:lnSpc>
              <a:spcBef>
                <a:spcPts val="300"/>
              </a:spcBef>
              <a:spcAft>
                <a:spcPts val="0"/>
              </a:spcAft>
              <a:buClr>
                <a:schemeClr val="dk1"/>
              </a:buClr>
              <a:buSzPts val="1500"/>
              <a:buNone/>
              <a:defRPr sz="1500"/>
            </a:lvl7pPr>
            <a:lvl8pPr indent="-228600" lvl="7" marL="3657600" algn="l">
              <a:lnSpc>
                <a:spcPct val="100000"/>
              </a:lnSpc>
              <a:spcBef>
                <a:spcPts val="300"/>
              </a:spcBef>
              <a:spcAft>
                <a:spcPts val="0"/>
              </a:spcAft>
              <a:buClr>
                <a:schemeClr val="dk1"/>
              </a:buClr>
              <a:buSzPts val="1500"/>
              <a:buNone/>
              <a:defRPr sz="1500"/>
            </a:lvl8pPr>
            <a:lvl9pPr indent="-228600" lvl="8" marL="4114800" algn="l">
              <a:lnSpc>
                <a:spcPct val="100000"/>
              </a:lnSpc>
              <a:spcBef>
                <a:spcPts val="300"/>
              </a:spcBef>
              <a:spcAft>
                <a:spcPts val="0"/>
              </a:spcAft>
              <a:buClr>
                <a:schemeClr val="dk1"/>
              </a:buClr>
              <a:buSzPts val="1500"/>
              <a:buNone/>
              <a:defRPr sz="1500"/>
            </a:lvl9pPr>
          </a:lstStyle>
          <a:p/>
        </p:txBody>
      </p:sp>
      <p:sp>
        <p:nvSpPr>
          <p:cNvPr id="87" name="Google Shape;87;p35"/>
          <p:cNvSpPr txBox="1"/>
          <p:nvPr>
            <p:ph idx="5" type="body"/>
          </p:nvPr>
        </p:nvSpPr>
        <p:spPr>
          <a:xfrm>
            <a:off x="9858476" y="6015655"/>
            <a:ext cx="7445700" cy="148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sz="2100">
                <a:solidFill>
                  <a:schemeClr val="dk1"/>
                </a:solidFill>
              </a:defRPr>
            </a:lvl1pPr>
            <a:lvl2pPr indent="-228600" lvl="1" marL="914400" algn="l">
              <a:lnSpc>
                <a:spcPct val="100000"/>
              </a:lnSpc>
              <a:spcBef>
                <a:spcPts val="420"/>
              </a:spcBef>
              <a:spcAft>
                <a:spcPts val="0"/>
              </a:spcAft>
              <a:buClr>
                <a:schemeClr val="dk1"/>
              </a:buClr>
              <a:buSzPts val="2100"/>
              <a:buNone/>
              <a:defRPr sz="2100">
                <a:solidFill>
                  <a:schemeClr val="dk1"/>
                </a:solidFill>
              </a:defRPr>
            </a:lvl2pPr>
            <a:lvl3pPr indent="-228600" lvl="2" marL="1371600" algn="l">
              <a:lnSpc>
                <a:spcPct val="100000"/>
              </a:lnSpc>
              <a:spcBef>
                <a:spcPts val="360"/>
              </a:spcBef>
              <a:spcAft>
                <a:spcPts val="0"/>
              </a:spcAft>
              <a:buClr>
                <a:schemeClr val="dk1"/>
              </a:buClr>
              <a:buSzPts val="1800"/>
              <a:buNone/>
              <a:defRPr sz="1800">
                <a:solidFill>
                  <a:schemeClr val="dk1"/>
                </a:solidFill>
              </a:defRPr>
            </a:lvl3pPr>
            <a:lvl4pPr indent="-228600" lvl="3" marL="1828800" algn="l">
              <a:lnSpc>
                <a:spcPct val="100000"/>
              </a:lnSpc>
              <a:spcBef>
                <a:spcPts val="320"/>
              </a:spcBef>
              <a:spcAft>
                <a:spcPts val="0"/>
              </a:spcAft>
              <a:buClr>
                <a:schemeClr val="dk1"/>
              </a:buClr>
              <a:buSzPts val="1600"/>
              <a:buNone/>
              <a:defRPr sz="1600">
                <a:solidFill>
                  <a:schemeClr val="dk1"/>
                </a:solidFill>
              </a:defRPr>
            </a:lvl4pPr>
            <a:lvl5pPr indent="-228600" lvl="4" marL="2286000" algn="l">
              <a:lnSpc>
                <a:spcPct val="100000"/>
              </a:lnSpc>
              <a:spcBef>
                <a:spcPts val="320"/>
              </a:spcBef>
              <a:spcAft>
                <a:spcPts val="0"/>
              </a:spcAft>
              <a:buClr>
                <a:schemeClr val="dk1"/>
              </a:buClr>
              <a:buSzPts val="1600"/>
              <a:buNone/>
              <a:defRPr sz="1600">
                <a:solidFill>
                  <a:schemeClr val="dk1"/>
                </a:solidFill>
              </a:defRPr>
            </a:lvl5pPr>
            <a:lvl6pPr indent="-419100" lvl="5" marL="2743200" algn="l">
              <a:lnSpc>
                <a:spcPct val="100000"/>
              </a:lnSpc>
              <a:spcBef>
                <a:spcPts val="600"/>
              </a:spcBef>
              <a:spcAft>
                <a:spcPts val="0"/>
              </a:spcAft>
              <a:buClr>
                <a:schemeClr val="dk1"/>
              </a:buClr>
              <a:buSzPts val="3000"/>
              <a:buChar char="•"/>
              <a:defRPr sz="3000"/>
            </a:lvl6pPr>
            <a:lvl7pPr indent="-419100" lvl="6" marL="3200400" algn="l">
              <a:lnSpc>
                <a:spcPct val="100000"/>
              </a:lnSpc>
              <a:spcBef>
                <a:spcPts val="600"/>
              </a:spcBef>
              <a:spcAft>
                <a:spcPts val="0"/>
              </a:spcAft>
              <a:buClr>
                <a:schemeClr val="dk1"/>
              </a:buClr>
              <a:buSzPts val="3000"/>
              <a:buChar char="•"/>
              <a:defRPr sz="3000"/>
            </a:lvl7pPr>
            <a:lvl8pPr indent="-419100" lvl="7" marL="3657600" algn="l">
              <a:lnSpc>
                <a:spcPct val="100000"/>
              </a:lnSpc>
              <a:spcBef>
                <a:spcPts val="600"/>
              </a:spcBef>
              <a:spcAft>
                <a:spcPts val="0"/>
              </a:spcAft>
              <a:buClr>
                <a:schemeClr val="dk1"/>
              </a:buClr>
              <a:buSzPts val="3000"/>
              <a:buChar char="•"/>
              <a:defRPr sz="3000"/>
            </a:lvl8pPr>
            <a:lvl9pPr indent="-419100" lvl="8" marL="4114800" algn="l">
              <a:lnSpc>
                <a:spcPct val="100000"/>
              </a:lnSpc>
              <a:spcBef>
                <a:spcPts val="600"/>
              </a:spcBef>
              <a:spcAft>
                <a:spcPts val="0"/>
              </a:spcAft>
              <a:buClr>
                <a:schemeClr val="dk1"/>
              </a:buClr>
              <a:buSzPts val="3000"/>
              <a:buChar char="•"/>
              <a:defRPr sz="3000"/>
            </a:lvl9pPr>
          </a:lstStyle>
          <a:p/>
        </p:txBody>
      </p:sp>
      <p:sp>
        <p:nvSpPr>
          <p:cNvPr id="88" name="Google Shape;88;p35"/>
          <p:cNvSpPr txBox="1"/>
          <p:nvPr>
            <p:ph idx="6" type="body"/>
          </p:nvPr>
        </p:nvSpPr>
        <p:spPr>
          <a:xfrm>
            <a:off x="9858475" y="5272705"/>
            <a:ext cx="7445700" cy="743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60"/>
              </a:spcBef>
              <a:spcAft>
                <a:spcPts val="0"/>
              </a:spcAft>
              <a:buClr>
                <a:schemeClr val="dk1"/>
              </a:buClr>
              <a:buSzPts val="2800"/>
              <a:buNone/>
              <a:defRPr b="0" i="0" sz="2800">
                <a:solidFill>
                  <a:schemeClr val="dk1"/>
                </a:solidFill>
                <a:latin typeface="Arial"/>
                <a:ea typeface="Arial"/>
                <a:cs typeface="Arial"/>
                <a:sym typeface="Arial"/>
              </a:defRPr>
            </a:lvl1pPr>
            <a:lvl2pPr indent="-228600" lvl="1" marL="914400" algn="l">
              <a:lnSpc>
                <a:spcPct val="100000"/>
              </a:lnSpc>
              <a:spcBef>
                <a:spcPts val="420"/>
              </a:spcBef>
              <a:spcAft>
                <a:spcPts val="0"/>
              </a:spcAft>
              <a:buClr>
                <a:schemeClr val="dk1"/>
              </a:buClr>
              <a:buSzPts val="2100"/>
              <a:buNone/>
              <a:defRPr sz="2100"/>
            </a:lvl2pPr>
            <a:lvl3pPr indent="-228600" lvl="2" marL="1371600" algn="l">
              <a:lnSpc>
                <a:spcPct val="100000"/>
              </a:lnSpc>
              <a:spcBef>
                <a:spcPts val="360"/>
              </a:spcBef>
              <a:spcAft>
                <a:spcPts val="0"/>
              </a:spcAft>
              <a:buClr>
                <a:schemeClr val="dk1"/>
              </a:buClr>
              <a:buSzPts val="1800"/>
              <a:buNone/>
              <a:defRPr sz="1800"/>
            </a:lvl3pPr>
            <a:lvl4pPr indent="-228600" lvl="3" marL="1828800" algn="l">
              <a:lnSpc>
                <a:spcPct val="100000"/>
              </a:lnSpc>
              <a:spcBef>
                <a:spcPts val="300"/>
              </a:spcBef>
              <a:spcAft>
                <a:spcPts val="0"/>
              </a:spcAft>
              <a:buClr>
                <a:schemeClr val="dk1"/>
              </a:buClr>
              <a:buSzPts val="1500"/>
              <a:buNone/>
              <a:defRPr sz="1500"/>
            </a:lvl4pPr>
            <a:lvl5pPr indent="-228600" lvl="4" marL="2286000" algn="l">
              <a:lnSpc>
                <a:spcPct val="100000"/>
              </a:lnSpc>
              <a:spcBef>
                <a:spcPts val="300"/>
              </a:spcBef>
              <a:spcAft>
                <a:spcPts val="0"/>
              </a:spcAft>
              <a:buClr>
                <a:schemeClr val="dk1"/>
              </a:buClr>
              <a:buSzPts val="1500"/>
              <a:buNone/>
              <a:defRPr sz="1500"/>
            </a:lvl5pPr>
            <a:lvl6pPr indent="-228600" lvl="5" marL="2743200" algn="l">
              <a:lnSpc>
                <a:spcPct val="100000"/>
              </a:lnSpc>
              <a:spcBef>
                <a:spcPts val="300"/>
              </a:spcBef>
              <a:spcAft>
                <a:spcPts val="0"/>
              </a:spcAft>
              <a:buClr>
                <a:schemeClr val="dk1"/>
              </a:buClr>
              <a:buSzPts val="1500"/>
              <a:buNone/>
              <a:defRPr sz="1500"/>
            </a:lvl6pPr>
            <a:lvl7pPr indent="-228600" lvl="6" marL="3200400" algn="l">
              <a:lnSpc>
                <a:spcPct val="100000"/>
              </a:lnSpc>
              <a:spcBef>
                <a:spcPts val="300"/>
              </a:spcBef>
              <a:spcAft>
                <a:spcPts val="0"/>
              </a:spcAft>
              <a:buClr>
                <a:schemeClr val="dk1"/>
              </a:buClr>
              <a:buSzPts val="1500"/>
              <a:buNone/>
              <a:defRPr sz="1500"/>
            </a:lvl7pPr>
            <a:lvl8pPr indent="-228600" lvl="7" marL="3657600" algn="l">
              <a:lnSpc>
                <a:spcPct val="100000"/>
              </a:lnSpc>
              <a:spcBef>
                <a:spcPts val="300"/>
              </a:spcBef>
              <a:spcAft>
                <a:spcPts val="0"/>
              </a:spcAft>
              <a:buClr>
                <a:schemeClr val="dk1"/>
              </a:buClr>
              <a:buSzPts val="1500"/>
              <a:buNone/>
              <a:defRPr sz="1500"/>
            </a:lvl8pPr>
            <a:lvl9pPr indent="-228600" lvl="8" marL="4114800" algn="l">
              <a:lnSpc>
                <a:spcPct val="100000"/>
              </a:lnSpc>
              <a:spcBef>
                <a:spcPts val="300"/>
              </a:spcBef>
              <a:spcAft>
                <a:spcPts val="0"/>
              </a:spcAft>
              <a:buClr>
                <a:schemeClr val="dk1"/>
              </a:buClr>
              <a:buSzPts val="1500"/>
              <a:buNone/>
              <a:defRPr sz="1500"/>
            </a:lvl9pPr>
          </a:lstStyle>
          <a:p/>
        </p:txBody>
      </p:sp>
      <p:sp>
        <p:nvSpPr>
          <p:cNvPr id="89" name="Google Shape;89;p35"/>
          <p:cNvSpPr txBox="1"/>
          <p:nvPr>
            <p:ph idx="7" type="body"/>
          </p:nvPr>
        </p:nvSpPr>
        <p:spPr>
          <a:xfrm>
            <a:off x="9858476" y="8451903"/>
            <a:ext cx="7445700" cy="1483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sz="2100">
                <a:solidFill>
                  <a:schemeClr val="dk1"/>
                </a:solidFill>
              </a:defRPr>
            </a:lvl1pPr>
            <a:lvl2pPr indent="-228600" lvl="1" marL="914400" algn="l">
              <a:lnSpc>
                <a:spcPct val="100000"/>
              </a:lnSpc>
              <a:spcBef>
                <a:spcPts val="420"/>
              </a:spcBef>
              <a:spcAft>
                <a:spcPts val="0"/>
              </a:spcAft>
              <a:buClr>
                <a:schemeClr val="dk1"/>
              </a:buClr>
              <a:buSzPts val="2100"/>
              <a:buNone/>
              <a:defRPr sz="2100">
                <a:solidFill>
                  <a:schemeClr val="dk1"/>
                </a:solidFill>
              </a:defRPr>
            </a:lvl2pPr>
            <a:lvl3pPr indent="-228600" lvl="2" marL="1371600" algn="l">
              <a:lnSpc>
                <a:spcPct val="100000"/>
              </a:lnSpc>
              <a:spcBef>
                <a:spcPts val="360"/>
              </a:spcBef>
              <a:spcAft>
                <a:spcPts val="0"/>
              </a:spcAft>
              <a:buClr>
                <a:schemeClr val="dk1"/>
              </a:buClr>
              <a:buSzPts val="1800"/>
              <a:buNone/>
              <a:defRPr sz="1800">
                <a:solidFill>
                  <a:schemeClr val="dk1"/>
                </a:solidFill>
              </a:defRPr>
            </a:lvl3pPr>
            <a:lvl4pPr indent="-228600" lvl="3" marL="1828800" algn="l">
              <a:lnSpc>
                <a:spcPct val="100000"/>
              </a:lnSpc>
              <a:spcBef>
                <a:spcPts val="320"/>
              </a:spcBef>
              <a:spcAft>
                <a:spcPts val="0"/>
              </a:spcAft>
              <a:buClr>
                <a:schemeClr val="dk1"/>
              </a:buClr>
              <a:buSzPts val="1600"/>
              <a:buNone/>
              <a:defRPr sz="1600">
                <a:solidFill>
                  <a:schemeClr val="dk1"/>
                </a:solidFill>
              </a:defRPr>
            </a:lvl4pPr>
            <a:lvl5pPr indent="-228600" lvl="4" marL="2286000" algn="l">
              <a:lnSpc>
                <a:spcPct val="100000"/>
              </a:lnSpc>
              <a:spcBef>
                <a:spcPts val="320"/>
              </a:spcBef>
              <a:spcAft>
                <a:spcPts val="0"/>
              </a:spcAft>
              <a:buClr>
                <a:schemeClr val="dk1"/>
              </a:buClr>
              <a:buSzPts val="1600"/>
              <a:buNone/>
              <a:defRPr sz="1600">
                <a:solidFill>
                  <a:schemeClr val="dk1"/>
                </a:solidFill>
              </a:defRPr>
            </a:lvl5pPr>
            <a:lvl6pPr indent="-419100" lvl="5" marL="2743200" algn="l">
              <a:lnSpc>
                <a:spcPct val="100000"/>
              </a:lnSpc>
              <a:spcBef>
                <a:spcPts val="600"/>
              </a:spcBef>
              <a:spcAft>
                <a:spcPts val="0"/>
              </a:spcAft>
              <a:buClr>
                <a:schemeClr val="dk1"/>
              </a:buClr>
              <a:buSzPts val="3000"/>
              <a:buChar char="•"/>
              <a:defRPr sz="3000"/>
            </a:lvl6pPr>
            <a:lvl7pPr indent="-419100" lvl="6" marL="3200400" algn="l">
              <a:lnSpc>
                <a:spcPct val="100000"/>
              </a:lnSpc>
              <a:spcBef>
                <a:spcPts val="600"/>
              </a:spcBef>
              <a:spcAft>
                <a:spcPts val="0"/>
              </a:spcAft>
              <a:buClr>
                <a:schemeClr val="dk1"/>
              </a:buClr>
              <a:buSzPts val="3000"/>
              <a:buChar char="•"/>
              <a:defRPr sz="3000"/>
            </a:lvl7pPr>
            <a:lvl8pPr indent="-419100" lvl="7" marL="3657600" algn="l">
              <a:lnSpc>
                <a:spcPct val="100000"/>
              </a:lnSpc>
              <a:spcBef>
                <a:spcPts val="600"/>
              </a:spcBef>
              <a:spcAft>
                <a:spcPts val="0"/>
              </a:spcAft>
              <a:buClr>
                <a:schemeClr val="dk1"/>
              </a:buClr>
              <a:buSzPts val="3000"/>
              <a:buChar char="•"/>
              <a:defRPr sz="3000"/>
            </a:lvl8pPr>
            <a:lvl9pPr indent="-419100" lvl="8" marL="4114800" algn="l">
              <a:lnSpc>
                <a:spcPct val="100000"/>
              </a:lnSpc>
              <a:spcBef>
                <a:spcPts val="600"/>
              </a:spcBef>
              <a:spcAft>
                <a:spcPts val="0"/>
              </a:spcAft>
              <a:buClr>
                <a:schemeClr val="dk1"/>
              </a:buClr>
              <a:buSzPts val="3000"/>
              <a:buChar char="•"/>
              <a:defRPr sz="3000"/>
            </a:lvl9pPr>
          </a:lstStyle>
          <a:p/>
        </p:txBody>
      </p:sp>
      <p:sp>
        <p:nvSpPr>
          <p:cNvPr id="90" name="Google Shape;90;p35"/>
          <p:cNvSpPr txBox="1"/>
          <p:nvPr>
            <p:ph idx="8" type="body"/>
          </p:nvPr>
        </p:nvSpPr>
        <p:spPr>
          <a:xfrm>
            <a:off x="9858475" y="7708953"/>
            <a:ext cx="7445700" cy="743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60"/>
              </a:spcBef>
              <a:spcAft>
                <a:spcPts val="0"/>
              </a:spcAft>
              <a:buClr>
                <a:schemeClr val="dk1"/>
              </a:buClr>
              <a:buSzPts val="2800"/>
              <a:buNone/>
              <a:defRPr b="0" i="0" sz="2800">
                <a:solidFill>
                  <a:schemeClr val="dk1"/>
                </a:solidFill>
                <a:latin typeface="Arial"/>
                <a:ea typeface="Arial"/>
                <a:cs typeface="Arial"/>
                <a:sym typeface="Arial"/>
              </a:defRPr>
            </a:lvl1pPr>
            <a:lvl2pPr indent="-228600" lvl="1" marL="914400" algn="l">
              <a:lnSpc>
                <a:spcPct val="100000"/>
              </a:lnSpc>
              <a:spcBef>
                <a:spcPts val="420"/>
              </a:spcBef>
              <a:spcAft>
                <a:spcPts val="0"/>
              </a:spcAft>
              <a:buClr>
                <a:schemeClr val="dk1"/>
              </a:buClr>
              <a:buSzPts val="2100"/>
              <a:buNone/>
              <a:defRPr sz="2100"/>
            </a:lvl2pPr>
            <a:lvl3pPr indent="-228600" lvl="2" marL="1371600" algn="l">
              <a:lnSpc>
                <a:spcPct val="100000"/>
              </a:lnSpc>
              <a:spcBef>
                <a:spcPts val="360"/>
              </a:spcBef>
              <a:spcAft>
                <a:spcPts val="0"/>
              </a:spcAft>
              <a:buClr>
                <a:schemeClr val="dk1"/>
              </a:buClr>
              <a:buSzPts val="1800"/>
              <a:buNone/>
              <a:defRPr sz="1800"/>
            </a:lvl3pPr>
            <a:lvl4pPr indent="-228600" lvl="3" marL="1828800" algn="l">
              <a:lnSpc>
                <a:spcPct val="100000"/>
              </a:lnSpc>
              <a:spcBef>
                <a:spcPts val="300"/>
              </a:spcBef>
              <a:spcAft>
                <a:spcPts val="0"/>
              </a:spcAft>
              <a:buClr>
                <a:schemeClr val="dk1"/>
              </a:buClr>
              <a:buSzPts val="1500"/>
              <a:buNone/>
              <a:defRPr sz="1500"/>
            </a:lvl4pPr>
            <a:lvl5pPr indent="-228600" lvl="4" marL="2286000" algn="l">
              <a:lnSpc>
                <a:spcPct val="100000"/>
              </a:lnSpc>
              <a:spcBef>
                <a:spcPts val="300"/>
              </a:spcBef>
              <a:spcAft>
                <a:spcPts val="0"/>
              </a:spcAft>
              <a:buClr>
                <a:schemeClr val="dk1"/>
              </a:buClr>
              <a:buSzPts val="1500"/>
              <a:buNone/>
              <a:defRPr sz="1500"/>
            </a:lvl5pPr>
            <a:lvl6pPr indent="-228600" lvl="5" marL="2743200" algn="l">
              <a:lnSpc>
                <a:spcPct val="100000"/>
              </a:lnSpc>
              <a:spcBef>
                <a:spcPts val="300"/>
              </a:spcBef>
              <a:spcAft>
                <a:spcPts val="0"/>
              </a:spcAft>
              <a:buClr>
                <a:schemeClr val="dk1"/>
              </a:buClr>
              <a:buSzPts val="1500"/>
              <a:buNone/>
              <a:defRPr sz="1500"/>
            </a:lvl6pPr>
            <a:lvl7pPr indent="-228600" lvl="6" marL="3200400" algn="l">
              <a:lnSpc>
                <a:spcPct val="100000"/>
              </a:lnSpc>
              <a:spcBef>
                <a:spcPts val="300"/>
              </a:spcBef>
              <a:spcAft>
                <a:spcPts val="0"/>
              </a:spcAft>
              <a:buClr>
                <a:schemeClr val="dk1"/>
              </a:buClr>
              <a:buSzPts val="1500"/>
              <a:buNone/>
              <a:defRPr sz="1500"/>
            </a:lvl7pPr>
            <a:lvl8pPr indent="-228600" lvl="7" marL="3657600" algn="l">
              <a:lnSpc>
                <a:spcPct val="100000"/>
              </a:lnSpc>
              <a:spcBef>
                <a:spcPts val="300"/>
              </a:spcBef>
              <a:spcAft>
                <a:spcPts val="0"/>
              </a:spcAft>
              <a:buClr>
                <a:schemeClr val="dk1"/>
              </a:buClr>
              <a:buSzPts val="1500"/>
              <a:buNone/>
              <a:defRPr sz="1500"/>
            </a:lvl8pPr>
            <a:lvl9pPr indent="-228600" lvl="8" marL="4114800" algn="l">
              <a:lnSpc>
                <a:spcPct val="100000"/>
              </a:lnSpc>
              <a:spcBef>
                <a:spcPts val="300"/>
              </a:spcBef>
              <a:spcAft>
                <a:spcPts val="0"/>
              </a:spcAft>
              <a:buClr>
                <a:schemeClr val="dk1"/>
              </a:buClr>
              <a:buSzPts val="1500"/>
              <a:buNone/>
              <a:defRPr sz="1500"/>
            </a:lvl9pPr>
          </a:lstStyle>
          <a:p/>
        </p:txBody>
      </p:sp>
      <p:sp>
        <p:nvSpPr>
          <p:cNvPr id="91" name="Google Shape;91;p35"/>
          <p:cNvSpPr/>
          <p:nvPr/>
        </p:nvSpPr>
        <p:spPr>
          <a:xfrm>
            <a:off x="17406258" y="1"/>
            <a:ext cx="881700" cy="10287000"/>
          </a:xfrm>
          <a:prstGeom prst="rect">
            <a:avLst/>
          </a:prstGeom>
          <a:solidFill>
            <a:srgbClr val="323F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26"/>
              <a:buFont typeface="Arial"/>
              <a:buNone/>
            </a:pPr>
            <a:r>
              <a:t/>
            </a:r>
            <a:endParaRPr b="0" i="0" sz="2026" u="none" cap="none" strike="noStrike">
              <a:solidFill>
                <a:schemeClr val="lt1"/>
              </a:solidFill>
              <a:latin typeface="Work Sans"/>
              <a:ea typeface="Work Sans"/>
              <a:cs typeface="Work Sans"/>
              <a:sym typeface="Work Sans"/>
            </a:endParaRPr>
          </a:p>
        </p:txBody>
      </p:sp>
      <p:sp>
        <p:nvSpPr>
          <p:cNvPr id="92" name="Google Shape;92;p35"/>
          <p:cNvSpPr/>
          <p:nvPr>
            <p:ph idx="9" type="pic"/>
          </p:nvPr>
        </p:nvSpPr>
        <p:spPr>
          <a:xfrm>
            <a:off x="8120776" y="332374"/>
            <a:ext cx="1482600" cy="1485900"/>
          </a:xfrm>
          <a:prstGeom prst="ellipse">
            <a:avLst/>
          </a:prstGeom>
          <a:solidFill>
            <a:srgbClr val="DFE4E0"/>
          </a:solidFill>
          <a:ln>
            <a:noFill/>
          </a:ln>
        </p:spPr>
      </p:sp>
      <p:sp>
        <p:nvSpPr>
          <p:cNvPr id="93" name="Google Shape;93;p35"/>
          <p:cNvSpPr/>
          <p:nvPr>
            <p:ph idx="13" type="pic"/>
          </p:nvPr>
        </p:nvSpPr>
        <p:spPr>
          <a:xfrm>
            <a:off x="8120776" y="2885758"/>
            <a:ext cx="1482600" cy="1485900"/>
          </a:xfrm>
          <a:prstGeom prst="ellipse">
            <a:avLst/>
          </a:prstGeom>
          <a:solidFill>
            <a:srgbClr val="DFE4E0"/>
          </a:solidFill>
          <a:ln>
            <a:noFill/>
          </a:ln>
        </p:spPr>
      </p:sp>
      <p:sp>
        <p:nvSpPr>
          <p:cNvPr id="94" name="Google Shape;94;p35"/>
          <p:cNvSpPr/>
          <p:nvPr>
            <p:ph idx="14" type="pic"/>
          </p:nvPr>
        </p:nvSpPr>
        <p:spPr>
          <a:xfrm>
            <a:off x="8120776" y="5272704"/>
            <a:ext cx="1482600" cy="1485900"/>
          </a:xfrm>
          <a:prstGeom prst="ellipse">
            <a:avLst/>
          </a:prstGeom>
          <a:solidFill>
            <a:srgbClr val="DFE4E0"/>
          </a:solidFill>
          <a:ln>
            <a:noFill/>
          </a:ln>
        </p:spPr>
      </p:sp>
      <p:sp>
        <p:nvSpPr>
          <p:cNvPr id="95" name="Google Shape;95;p35"/>
          <p:cNvSpPr/>
          <p:nvPr>
            <p:ph idx="15" type="pic"/>
          </p:nvPr>
        </p:nvSpPr>
        <p:spPr>
          <a:xfrm>
            <a:off x="8120776" y="7708952"/>
            <a:ext cx="1482600" cy="1485900"/>
          </a:xfrm>
          <a:prstGeom prst="ellipse">
            <a:avLst/>
          </a:prstGeom>
          <a:solidFill>
            <a:srgbClr val="DFE4E0"/>
          </a:solidFill>
          <a:ln>
            <a:noFill/>
          </a:ln>
        </p:spPr>
      </p:sp>
      <p:sp>
        <p:nvSpPr>
          <p:cNvPr id="96" name="Google Shape;96;p35"/>
          <p:cNvSpPr txBox="1"/>
          <p:nvPr>
            <p:ph idx="12" type="sldNum"/>
          </p:nvPr>
        </p:nvSpPr>
        <p:spPr>
          <a:xfrm>
            <a:off x="17113568" y="9499702"/>
            <a:ext cx="1097400" cy="787500"/>
          </a:xfrm>
          <a:prstGeom prst="rect">
            <a:avLst/>
          </a:prstGeom>
          <a:noFill/>
          <a:ln>
            <a:noFill/>
          </a:ln>
        </p:spPr>
        <p:txBody>
          <a:bodyPr anchorCtr="0" anchor="t"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Dark">
  <p:cSld name="Two Content Dark">
    <p:bg>
      <p:bgPr>
        <a:solidFill>
          <a:srgbClr val="323F48"/>
        </a:solidFill>
      </p:bgPr>
    </p:bg>
    <p:spTree>
      <p:nvGrpSpPr>
        <p:cNvPr id="97" name="Shape 97"/>
        <p:cNvGrpSpPr/>
        <p:nvPr/>
      </p:nvGrpSpPr>
      <p:grpSpPr>
        <a:xfrm>
          <a:off x="0" y="0"/>
          <a:ext cx="0" cy="0"/>
          <a:chOff x="0" y="0"/>
          <a:chExt cx="0" cy="0"/>
        </a:xfrm>
      </p:grpSpPr>
      <p:sp>
        <p:nvSpPr>
          <p:cNvPr id="98" name="Google Shape;98;p36"/>
          <p:cNvSpPr/>
          <p:nvPr/>
        </p:nvSpPr>
        <p:spPr>
          <a:xfrm>
            <a:off x="17406258" y="1"/>
            <a:ext cx="881700" cy="10287000"/>
          </a:xfrm>
          <a:prstGeom prst="rect">
            <a:avLst/>
          </a:prstGeom>
          <a:solidFill>
            <a:srgbClr val="323F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26"/>
              <a:buFont typeface="Arial"/>
              <a:buNone/>
            </a:pPr>
            <a:r>
              <a:t/>
            </a:r>
            <a:endParaRPr b="0" i="0" sz="2026" u="none" cap="none" strike="noStrike">
              <a:solidFill>
                <a:schemeClr val="lt1"/>
              </a:solidFill>
              <a:latin typeface="Calibri"/>
              <a:ea typeface="Calibri"/>
              <a:cs typeface="Calibri"/>
              <a:sym typeface="Calibri"/>
            </a:endParaRPr>
          </a:p>
        </p:txBody>
      </p:sp>
      <p:sp>
        <p:nvSpPr>
          <p:cNvPr id="99" name="Google Shape;99;p36"/>
          <p:cNvSpPr txBox="1"/>
          <p:nvPr>
            <p:ph type="title"/>
          </p:nvPr>
        </p:nvSpPr>
        <p:spPr>
          <a:xfrm>
            <a:off x="1257300" y="547688"/>
            <a:ext cx="7772400" cy="1988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56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0" name="Google Shape;100;p36"/>
          <p:cNvPicPr preferRelativeResize="0"/>
          <p:nvPr/>
        </p:nvPicPr>
        <p:blipFill rotWithShape="1">
          <a:blip r:embed="rId2">
            <a:alphaModFix/>
          </a:blip>
          <a:srcRect b="0" l="0" r="0" t="0"/>
          <a:stretch/>
        </p:blipFill>
        <p:spPr>
          <a:xfrm>
            <a:off x="567535" y="9158289"/>
            <a:ext cx="2637174" cy="752474"/>
          </a:xfrm>
          <a:prstGeom prst="rect">
            <a:avLst/>
          </a:prstGeom>
          <a:noFill/>
          <a:ln>
            <a:noFill/>
          </a:ln>
        </p:spPr>
      </p:pic>
      <p:sp>
        <p:nvSpPr>
          <p:cNvPr id="101" name="Google Shape;101;p36"/>
          <p:cNvSpPr/>
          <p:nvPr>
            <p:ph idx="2" type="pic"/>
          </p:nvPr>
        </p:nvSpPr>
        <p:spPr>
          <a:xfrm>
            <a:off x="10125774" y="2738438"/>
            <a:ext cx="7280400" cy="6237000"/>
          </a:xfrm>
          <a:prstGeom prst="hexagon">
            <a:avLst>
              <a:gd fmla="val 29194" name="adj"/>
              <a:gd fmla="val 115470" name="vf"/>
            </a:avLst>
          </a:prstGeom>
          <a:solidFill>
            <a:srgbClr val="C4C7C7"/>
          </a:solidFill>
          <a:ln>
            <a:noFill/>
          </a:ln>
        </p:spPr>
      </p:sp>
      <p:sp>
        <p:nvSpPr>
          <p:cNvPr id="102" name="Google Shape;102;p36"/>
          <p:cNvSpPr/>
          <p:nvPr/>
        </p:nvSpPr>
        <p:spPr>
          <a:xfrm>
            <a:off x="10595049" y="0"/>
            <a:ext cx="6341938" cy="2343408"/>
          </a:xfrm>
          <a:custGeom>
            <a:rect b="b" l="l" r="r" t="t"/>
            <a:pathLst>
              <a:path extrusionOk="0" h="1171704" w="3170969">
                <a:moveTo>
                  <a:pt x="0" y="0"/>
                </a:moveTo>
                <a:lnTo>
                  <a:pt x="3170969" y="0"/>
                </a:lnTo>
                <a:lnTo>
                  <a:pt x="2496043" y="1171704"/>
                </a:lnTo>
                <a:lnTo>
                  <a:pt x="674925" y="1171704"/>
                </a:lnTo>
                <a:lnTo>
                  <a:pt x="0" y="0"/>
                </a:lnTo>
                <a:close/>
              </a:path>
            </a:pathLst>
          </a:custGeom>
          <a:solidFill>
            <a:srgbClr val="474D5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03" name="Google Shape;103;p36"/>
          <p:cNvSpPr/>
          <p:nvPr/>
        </p:nvSpPr>
        <p:spPr>
          <a:xfrm>
            <a:off x="16003303" y="0"/>
            <a:ext cx="2284698" cy="5577312"/>
          </a:xfrm>
          <a:custGeom>
            <a:rect b="b" l="l" r="r" t="t"/>
            <a:pathLst>
              <a:path extrusionOk="0" h="2788656" w="1142349">
                <a:moveTo>
                  <a:pt x="708175" y="0"/>
                </a:moveTo>
                <a:lnTo>
                  <a:pt x="1142349" y="0"/>
                </a:lnTo>
                <a:lnTo>
                  <a:pt x="1142349" y="2788656"/>
                </a:lnTo>
                <a:lnTo>
                  <a:pt x="898148" y="2788656"/>
                </a:lnTo>
                <a:lnTo>
                  <a:pt x="0" y="1229427"/>
                </a:lnTo>
                <a:lnTo>
                  <a:pt x="708175" y="0"/>
                </a:lnTo>
                <a:close/>
              </a:path>
            </a:pathLst>
          </a:custGeom>
          <a:solidFill>
            <a:srgbClr val="19202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04" name="Google Shape;104;p36"/>
          <p:cNvSpPr/>
          <p:nvPr/>
        </p:nvSpPr>
        <p:spPr>
          <a:xfrm>
            <a:off x="16003303" y="6026949"/>
            <a:ext cx="2284698" cy="4260054"/>
          </a:xfrm>
          <a:custGeom>
            <a:rect b="b" l="l" r="r" t="t"/>
            <a:pathLst>
              <a:path extrusionOk="0" h="2130027" w="1142349">
                <a:moveTo>
                  <a:pt x="898148" y="0"/>
                </a:moveTo>
                <a:lnTo>
                  <a:pt x="1142349" y="0"/>
                </a:lnTo>
                <a:lnTo>
                  <a:pt x="1142349" y="2130027"/>
                </a:lnTo>
                <a:lnTo>
                  <a:pt x="328792" y="2130027"/>
                </a:lnTo>
                <a:lnTo>
                  <a:pt x="0" y="1559229"/>
                </a:lnTo>
                <a:lnTo>
                  <a:pt x="898148" y="0"/>
                </a:lnTo>
                <a:close/>
              </a:path>
            </a:pathLst>
          </a:custGeom>
          <a:solidFill>
            <a:srgbClr val="19202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Calibri"/>
              <a:ea typeface="Calibri"/>
              <a:cs typeface="Calibri"/>
              <a:sym typeface="Calibri"/>
            </a:endParaRPr>
          </a:p>
        </p:txBody>
      </p:sp>
      <p:sp>
        <p:nvSpPr>
          <p:cNvPr id="105" name="Google Shape;105;p36"/>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lt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US"/>
              <a:t>‹#›</a:t>
            </a:fld>
            <a:endParaRPr/>
          </a:p>
        </p:txBody>
      </p:sp>
      <p:sp>
        <p:nvSpPr>
          <p:cNvPr id="106" name="Google Shape;106;p36"/>
          <p:cNvSpPr txBox="1"/>
          <p:nvPr>
            <p:ph idx="1" type="body"/>
          </p:nvPr>
        </p:nvSpPr>
        <p:spPr>
          <a:xfrm>
            <a:off x="1257300" y="4876799"/>
            <a:ext cx="7772400" cy="438870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500"/>
              </a:spcBef>
              <a:spcAft>
                <a:spcPts val="0"/>
              </a:spcAft>
              <a:buClr>
                <a:schemeClr val="lt1"/>
              </a:buClr>
              <a:buSzPts val="2200"/>
              <a:buFont typeface="Noto Sans Symbols"/>
              <a:buChar char="⎯"/>
              <a:defRPr>
                <a:solidFill>
                  <a:schemeClr val="lt1"/>
                </a:solidFill>
              </a:defRPr>
            </a:lvl1pPr>
            <a:lvl2pPr indent="-355600" lvl="1" marL="914400" algn="l">
              <a:lnSpc>
                <a:spcPct val="90000"/>
              </a:lnSpc>
              <a:spcBef>
                <a:spcPts val="750"/>
              </a:spcBef>
              <a:spcAft>
                <a:spcPts val="0"/>
              </a:spcAft>
              <a:buClr>
                <a:schemeClr val="lt1"/>
              </a:buClr>
              <a:buSzPts val="2000"/>
              <a:buFont typeface="Noto Sans Symbols"/>
              <a:buChar char="⎯"/>
              <a:defRPr>
                <a:solidFill>
                  <a:schemeClr val="lt1"/>
                </a:solidFill>
              </a:defRPr>
            </a:lvl2pPr>
            <a:lvl3pPr indent="-342900" lvl="2" marL="1371600" algn="l">
              <a:lnSpc>
                <a:spcPct val="90000"/>
              </a:lnSpc>
              <a:spcBef>
                <a:spcPts val="750"/>
              </a:spcBef>
              <a:spcAft>
                <a:spcPts val="0"/>
              </a:spcAft>
              <a:buClr>
                <a:schemeClr val="lt1"/>
              </a:buClr>
              <a:buSzPts val="1800"/>
              <a:buFont typeface="Noto Sans Symbols"/>
              <a:buChar char="⎯"/>
              <a:defRPr>
                <a:solidFill>
                  <a:schemeClr val="lt1"/>
                </a:solidFill>
              </a:defRPr>
            </a:lvl3pPr>
            <a:lvl4pPr indent="-330200" lvl="3" marL="1828800" algn="l">
              <a:lnSpc>
                <a:spcPct val="90000"/>
              </a:lnSpc>
              <a:spcBef>
                <a:spcPts val="750"/>
              </a:spcBef>
              <a:spcAft>
                <a:spcPts val="0"/>
              </a:spcAft>
              <a:buClr>
                <a:schemeClr val="lt1"/>
              </a:buClr>
              <a:buSzPts val="1600"/>
              <a:buFont typeface="Noto Sans Symbols"/>
              <a:buChar char="⎯"/>
              <a:defRPr>
                <a:solidFill>
                  <a:schemeClr val="lt1"/>
                </a:solidFill>
              </a:defRPr>
            </a:lvl4pPr>
            <a:lvl5pPr indent="-330200" lvl="4" marL="2286000" algn="l">
              <a:lnSpc>
                <a:spcPct val="90000"/>
              </a:lnSpc>
              <a:spcBef>
                <a:spcPts val="750"/>
              </a:spcBef>
              <a:spcAft>
                <a:spcPts val="0"/>
              </a:spcAft>
              <a:buClr>
                <a:schemeClr val="lt1"/>
              </a:buClr>
              <a:buSzPts val="1600"/>
              <a:buFont typeface="Noto Sans Symbols"/>
              <a:buChar char="⎯"/>
              <a:defRPr>
                <a:solidFill>
                  <a:schemeClr val="lt1"/>
                </a:solidFill>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07" name="Google Shape;107;p36"/>
          <p:cNvSpPr txBox="1"/>
          <p:nvPr>
            <p:ph idx="3" type="body"/>
          </p:nvPr>
        </p:nvSpPr>
        <p:spPr>
          <a:xfrm>
            <a:off x="1257300" y="2858817"/>
            <a:ext cx="7772400" cy="121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200"/>
              <a:buFont typeface="Noto Sans Symbols"/>
              <a:buNone/>
              <a:defRPr b="0" i="0" sz="3200">
                <a:solidFill>
                  <a:schemeClr val="lt1"/>
                </a:solidFill>
                <a:latin typeface="Arial"/>
                <a:ea typeface="Arial"/>
                <a:cs typeface="Arial"/>
                <a:sym typeface="Arial"/>
              </a:defRPr>
            </a:lvl1pPr>
            <a:lvl2pPr indent="-355600" lvl="1" marL="914400" algn="l">
              <a:lnSpc>
                <a:spcPct val="90000"/>
              </a:lnSpc>
              <a:spcBef>
                <a:spcPts val="750"/>
              </a:spcBef>
              <a:spcAft>
                <a:spcPts val="0"/>
              </a:spcAft>
              <a:buSzPts val="2000"/>
              <a:buFont typeface="Noto Sans Symbols"/>
              <a:buChar char="⎯"/>
              <a:defRPr/>
            </a:lvl2pPr>
            <a:lvl3pPr indent="-342900" lvl="2" marL="1371600" algn="l">
              <a:lnSpc>
                <a:spcPct val="90000"/>
              </a:lnSpc>
              <a:spcBef>
                <a:spcPts val="750"/>
              </a:spcBef>
              <a:spcAft>
                <a:spcPts val="0"/>
              </a:spcAft>
              <a:buSzPts val="1800"/>
              <a:buFont typeface="Noto Sans Symbols"/>
              <a:buChar char="⎯"/>
              <a:defRPr/>
            </a:lvl3pPr>
            <a:lvl4pPr indent="-330200" lvl="3" marL="1828800" algn="l">
              <a:lnSpc>
                <a:spcPct val="90000"/>
              </a:lnSpc>
              <a:spcBef>
                <a:spcPts val="750"/>
              </a:spcBef>
              <a:spcAft>
                <a:spcPts val="0"/>
              </a:spcAft>
              <a:buSzPts val="1600"/>
              <a:buFont typeface="Noto Sans Symbols"/>
              <a:buChar char="⎯"/>
              <a:defRPr/>
            </a:lvl4pPr>
            <a:lvl5pPr indent="-330200" lvl="4" marL="2286000" algn="l">
              <a:lnSpc>
                <a:spcPct val="90000"/>
              </a:lnSpc>
              <a:spcBef>
                <a:spcPts val="750"/>
              </a:spcBef>
              <a:spcAft>
                <a:spcPts val="0"/>
              </a:spcAft>
              <a:buSzPts val="1600"/>
              <a:buFont typeface="Noto Sans Symbols"/>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08" name="Shape 108"/>
        <p:cNvGrpSpPr/>
        <p:nvPr/>
      </p:nvGrpSpPr>
      <p:grpSpPr>
        <a:xfrm>
          <a:off x="0" y="0"/>
          <a:ext cx="0" cy="0"/>
          <a:chOff x="0" y="0"/>
          <a:chExt cx="0" cy="0"/>
        </a:xfrm>
      </p:grpSpPr>
      <p:pic>
        <p:nvPicPr>
          <p:cNvPr id="109" name="Google Shape;109;p37"/>
          <p:cNvPicPr preferRelativeResize="0"/>
          <p:nvPr/>
        </p:nvPicPr>
        <p:blipFill rotWithShape="1">
          <a:blip r:embed="rId2">
            <a:alphaModFix/>
          </a:blip>
          <a:srcRect b="0" l="0" r="0" t="0"/>
          <a:stretch/>
        </p:blipFill>
        <p:spPr>
          <a:xfrm>
            <a:off x="0" y="0"/>
            <a:ext cx="13312588" cy="10287002"/>
          </a:xfrm>
          <a:prstGeom prst="rect">
            <a:avLst/>
          </a:prstGeom>
          <a:noFill/>
          <a:ln>
            <a:noFill/>
          </a:ln>
        </p:spPr>
      </p:pic>
      <p:sp>
        <p:nvSpPr>
          <p:cNvPr id="110" name="Google Shape;110;p37"/>
          <p:cNvSpPr txBox="1"/>
          <p:nvPr>
            <p:ph type="title"/>
          </p:nvPr>
        </p:nvSpPr>
        <p:spPr>
          <a:xfrm>
            <a:off x="1259682" y="1416844"/>
            <a:ext cx="5898300"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b="0"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7"/>
          <p:cNvSpPr/>
          <p:nvPr>
            <p:ph idx="2" type="pic"/>
          </p:nvPr>
        </p:nvSpPr>
        <p:spPr>
          <a:xfrm>
            <a:off x="7774782" y="1481139"/>
            <a:ext cx="9258300" cy="7310400"/>
          </a:xfrm>
          <a:prstGeom prst="rect">
            <a:avLst/>
          </a:prstGeom>
          <a:solidFill>
            <a:srgbClr val="DFE4E0"/>
          </a:solidFill>
          <a:ln>
            <a:noFill/>
          </a:ln>
        </p:spPr>
      </p:sp>
      <p:sp>
        <p:nvSpPr>
          <p:cNvPr id="112" name="Google Shape;112;p37"/>
          <p:cNvSpPr txBox="1"/>
          <p:nvPr>
            <p:ph idx="1" type="body"/>
          </p:nvPr>
        </p:nvSpPr>
        <p:spPr>
          <a:xfrm>
            <a:off x="1259682" y="4188620"/>
            <a:ext cx="5898300" cy="742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b="0" i="0" sz="2400">
                <a:solidFill>
                  <a:schemeClr val="dk1"/>
                </a:solidFill>
                <a:latin typeface="Arial"/>
                <a:ea typeface="Arial"/>
                <a:cs typeface="Arial"/>
                <a:sym typeface="Aria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13" name="Google Shape;113;p37"/>
          <p:cNvSpPr txBox="1"/>
          <p:nvPr>
            <p:ph idx="3" type="body"/>
          </p:nvPr>
        </p:nvSpPr>
        <p:spPr>
          <a:xfrm>
            <a:off x="1257301" y="5137151"/>
            <a:ext cx="5899200" cy="365430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500"/>
              </a:spcBef>
              <a:spcAft>
                <a:spcPts val="0"/>
              </a:spcAft>
              <a:buSzPts val="2200"/>
              <a:buChar char="•"/>
              <a:defRPr>
                <a:solidFill>
                  <a:schemeClr val="dk1"/>
                </a:solidFill>
              </a:defRPr>
            </a:lvl1pPr>
            <a:lvl2pPr indent="-355600" lvl="1" marL="914400" algn="l">
              <a:lnSpc>
                <a:spcPct val="90000"/>
              </a:lnSpc>
              <a:spcBef>
                <a:spcPts val="750"/>
              </a:spcBef>
              <a:spcAft>
                <a:spcPts val="0"/>
              </a:spcAft>
              <a:buSzPts val="2000"/>
              <a:buChar char="•"/>
              <a:defRPr>
                <a:solidFill>
                  <a:schemeClr val="dk1"/>
                </a:solidFill>
              </a:defRPr>
            </a:lvl2pPr>
            <a:lvl3pPr indent="-342900" lvl="2" marL="1371600" algn="l">
              <a:lnSpc>
                <a:spcPct val="90000"/>
              </a:lnSpc>
              <a:spcBef>
                <a:spcPts val="750"/>
              </a:spcBef>
              <a:spcAft>
                <a:spcPts val="0"/>
              </a:spcAft>
              <a:buSzPts val="1800"/>
              <a:buChar char="•"/>
              <a:defRPr>
                <a:solidFill>
                  <a:schemeClr val="dk1"/>
                </a:solidFill>
              </a:defRPr>
            </a:lvl3pPr>
            <a:lvl4pPr indent="-330200" lvl="3" marL="1828800" algn="l">
              <a:lnSpc>
                <a:spcPct val="90000"/>
              </a:lnSpc>
              <a:spcBef>
                <a:spcPts val="750"/>
              </a:spcBef>
              <a:spcAft>
                <a:spcPts val="0"/>
              </a:spcAft>
              <a:buSzPts val="1600"/>
              <a:buChar char="•"/>
              <a:defRPr>
                <a:solidFill>
                  <a:schemeClr val="dk1"/>
                </a:solidFill>
              </a:defRPr>
            </a:lvl4pPr>
            <a:lvl5pPr indent="-330200" lvl="4" marL="2286000" algn="l">
              <a:lnSpc>
                <a:spcPct val="90000"/>
              </a:lnSpc>
              <a:spcBef>
                <a:spcPts val="750"/>
              </a:spcBef>
              <a:spcAft>
                <a:spcPts val="0"/>
              </a:spcAft>
              <a:buSzPts val="1600"/>
              <a:buChar char="•"/>
              <a:defRPr>
                <a:solidFill>
                  <a:schemeClr val="dk1"/>
                </a:solidFill>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14" name="Google Shape;114;p37"/>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US"/>
              <a:t>‹#›</a:t>
            </a:fld>
            <a:endParaRPr/>
          </a:p>
        </p:txBody>
      </p:sp>
      <p:pic>
        <p:nvPicPr>
          <p:cNvPr id="115" name="Google Shape;115;p37"/>
          <p:cNvPicPr preferRelativeResize="0"/>
          <p:nvPr/>
        </p:nvPicPr>
        <p:blipFill rotWithShape="1">
          <a:blip r:embed="rId3">
            <a:alphaModFix/>
          </a:blip>
          <a:srcRect b="0" l="0" r="0" t="0"/>
          <a:stretch/>
        </p:blipFill>
        <p:spPr>
          <a:xfrm>
            <a:off x="423842" y="9158289"/>
            <a:ext cx="2637176" cy="7524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8"/>
          <p:cNvSpPr txBox="1"/>
          <p:nvPr>
            <p:ph type="ctrTitle"/>
          </p:nvPr>
        </p:nvSpPr>
        <p:spPr>
          <a:xfrm>
            <a:off x="623417" y="1489150"/>
            <a:ext cx="17041200" cy="41052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10400"/>
              <a:buNone/>
              <a:defRPr sz="10400"/>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p:txBody>
      </p:sp>
      <p:sp>
        <p:nvSpPr>
          <p:cNvPr id="17" name="Google Shape;17;p18"/>
          <p:cNvSpPr txBox="1"/>
          <p:nvPr>
            <p:ph idx="1" type="subTitle"/>
          </p:nvPr>
        </p:nvSpPr>
        <p:spPr>
          <a:xfrm>
            <a:off x="623400" y="5668250"/>
            <a:ext cx="17041200" cy="1585200"/>
          </a:xfrm>
          <a:prstGeom prst="rect">
            <a:avLst/>
          </a:prstGeom>
          <a:noFill/>
          <a:ln>
            <a:noFill/>
          </a:ln>
        </p:spPr>
        <p:txBody>
          <a:bodyPr anchorCtr="0" anchor="t" bIns="182850" lIns="182850" spcFirstLastPara="1" rIns="182850" wrap="square" tIns="18285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8" name="Google Shape;18;p18"/>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6" name="Shape 116"/>
        <p:cNvGrpSpPr/>
        <p:nvPr/>
      </p:nvGrpSpPr>
      <p:grpSpPr>
        <a:xfrm>
          <a:off x="0" y="0"/>
          <a:ext cx="0" cy="0"/>
          <a:chOff x="0" y="0"/>
          <a:chExt cx="0" cy="0"/>
        </a:xfrm>
      </p:grpSpPr>
      <p:sp>
        <p:nvSpPr>
          <p:cNvPr id="117" name="Google Shape;117;p38"/>
          <p:cNvSpPr/>
          <p:nvPr/>
        </p:nvSpPr>
        <p:spPr>
          <a:xfrm>
            <a:off x="1" y="0"/>
            <a:ext cx="7500900" cy="10287000"/>
          </a:xfrm>
          <a:prstGeom prst="rect">
            <a:avLst/>
          </a:prstGeom>
          <a:solidFill>
            <a:srgbClr val="313F48"/>
          </a:solidFill>
          <a:ln cap="flat" cmpd="sng" w="12700">
            <a:solidFill>
              <a:srgbClr val="1D7CA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50"/>
              <a:buFont typeface="Arial"/>
              <a:buNone/>
            </a:pPr>
            <a:r>
              <a:t/>
            </a:r>
            <a:endParaRPr b="0" i="0" sz="4050" u="none" cap="none" strike="noStrike">
              <a:solidFill>
                <a:schemeClr val="lt1"/>
              </a:solidFill>
              <a:latin typeface="Calibri"/>
              <a:ea typeface="Calibri"/>
              <a:cs typeface="Calibri"/>
              <a:sym typeface="Calibri"/>
            </a:endParaRPr>
          </a:p>
        </p:txBody>
      </p:sp>
      <p:sp>
        <p:nvSpPr>
          <p:cNvPr id="118" name="Google Shape;118;p38"/>
          <p:cNvSpPr/>
          <p:nvPr/>
        </p:nvSpPr>
        <p:spPr>
          <a:xfrm>
            <a:off x="17402582" y="-21432"/>
            <a:ext cx="885300" cy="10329900"/>
          </a:xfrm>
          <a:prstGeom prst="rect">
            <a:avLst/>
          </a:prstGeom>
          <a:solidFill>
            <a:srgbClr val="323F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20"/>
              <a:buFont typeface="Arial"/>
              <a:buNone/>
            </a:pPr>
            <a:r>
              <a:t/>
            </a:r>
            <a:endParaRPr b="0" i="0" sz="1520" u="none" cap="none" strike="noStrike">
              <a:solidFill>
                <a:schemeClr val="lt1"/>
              </a:solidFill>
              <a:latin typeface="Work Sans"/>
              <a:ea typeface="Work Sans"/>
              <a:cs typeface="Work Sans"/>
              <a:sym typeface="Work Sans"/>
            </a:endParaRPr>
          </a:p>
        </p:txBody>
      </p:sp>
      <p:pic>
        <p:nvPicPr>
          <p:cNvPr id="119" name="Google Shape;119;p38"/>
          <p:cNvPicPr preferRelativeResize="0"/>
          <p:nvPr/>
        </p:nvPicPr>
        <p:blipFill rotWithShape="1">
          <a:blip r:embed="rId2">
            <a:alphaModFix amt="34000"/>
          </a:blip>
          <a:srcRect b="0" l="0" r="44070" t="0"/>
          <a:stretch/>
        </p:blipFill>
        <p:spPr>
          <a:xfrm>
            <a:off x="-1" y="-42864"/>
            <a:ext cx="7500938" cy="10363523"/>
          </a:xfrm>
          <a:prstGeom prst="rect">
            <a:avLst/>
          </a:prstGeom>
          <a:noFill/>
          <a:ln>
            <a:noFill/>
          </a:ln>
        </p:spPr>
      </p:pic>
      <p:sp>
        <p:nvSpPr>
          <p:cNvPr id="120" name="Google Shape;120;p38"/>
          <p:cNvSpPr/>
          <p:nvPr/>
        </p:nvSpPr>
        <p:spPr>
          <a:xfrm>
            <a:off x="0" y="9906127"/>
            <a:ext cx="1204200" cy="32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5F5F5F"/>
                </a:solidFill>
                <a:latin typeface="Arial"/>
                <a:ea typeface="Arial"/>
                <a:cs typeface="Arial"/>
                <a:sym typeface="Arial"/>
              </a:rPr>
              <a:t>Confidential</a:t>
            </a:r>
            <a:endParaRPr b="0" i="0" sz="1400" u="none" cap="none" strike="noStrike">
              <a:solidFill>
                <a:srgbClr val="000000"/>
              </a:solidFill>
              <a:latin typeface="Arial"/>
              <a:ea typeface="Arial"/>
              <a:cs typeface="Arial"/>
              <a:sym typeface="Arial"/>
            </a:endParaRPr>
          </a:p>
        </p:txBody>
      </p:sp>
      <p:pic>
        <p:nvPicPr>
          <p:cNvPr id="121" name="Google Shape;121;p38"/>
          <p:cNvPicPr preferRelativeResize="0"/>
          <p:nvPr/>
        </p:nvPicPr>
        <p:blipFill rotWithShape="1">
          <a:blip r:embed="rId3">
            <a:alphaModFix/>
          </a:blip>
          <a:srcRect b="0" l="0" r="0" t="0"/>
          <a:stretch/>
        </p:blipFill>
        <p:spPr>
          <a:xfrm>
            <a:off x="14492539" y="9315235"/>
            <a:ext cx="2637176" cy="752474"/>
          </a:xfrm>
          <a:prstGeom prst="rect">
            <a:avLst/>
          </a:prstGeom>
          <a:noFill/>
          <a:ln>
            <a:noFill/>
          </a:ln>
        </p:spPr>
      </p:pic>
      <p:sp>
        <p:nvSpPr>
          <p:cNvPr id="122" name="Google Shape;122;p38"/>
          <p:cNvSpPr txBox="1"/>
          <p:nvPr>
            <p:ph idx="12" type="sldNum"/>
          </p:nvPr>
        </p:nvSpPr>
        <p:spPr>
          <a:xfrm>
            <a:off x="17113568" y="9499702"/>
            <a:ext cx="1097400" cy="787500"/>
          </a:xfrm>
          <a:prstGeom prst="rect">
            <a:avLst/>
          </a:prstGeom>
          <a:noFill/>
          <a:ln>
            <a:noFill/>
          </a:ln>
        </p:spPr>
        <p:txBody>
          <a:bodyPr anchorCtr="0" anchor="t"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2022">
  <p:cSld name="Thank you 2022">
    <p:bg>
      <p:bgPr>
        <a:solidFill>
          <a:schemeClr val="lt1"/>
        </a:solidFill>
      </p:bgPr>
    </p:bg>
    <p:spTree>
      <p:nvGrpSpPr>
        <p:cNvPr id="123" name="Shape 123"/>
        <p:cNvGrpSpPr/>
        <p:nvPr/>
      </p:nvGrpSpPr>
      <p:grpSpPr>
        <a:xfrm>
          <a:off x="0" y="0"/>
          <a:ext cx="0" cy="0"/>
          <a:chOff x="0" y="0"/>
          <a:chExt cx="0" cy="0"/>
        </a:xfrm>
      </p:grpSpPr>
      <p:sp>
        <p:nvSpPr>
          <p:cNvPr id="124" name="Google Shape;124;p39"/>
          <p:cNvSpPr txBox="1"/>
          <p:nvPr>
            <p:ph type="ctrTitle"/>
          </p:nvPr>
        </p:nvSpPr>
        <p:spPr>
          <a:xfrm>
            <a:off x="9285533" y="3420545"/>
            <a:ext cx="6798300" cy="1743000"/>
          </a:xfrm>
          <a:prstGeom prst="rect">
            <a:avLst/>
          </a:prstGeom>
          <a:noFill/>
          <a:ln>
            <a:noFill/>
          </a:ln>
        </p:spPr>
        <p:txBody>
          <a:bodyPr anchorCtr="0" anchor="t" bIns="0" lIns="91425" spcFirstLastPara="1" rIns="91425" wrap="square" tIns="45700">
            <a:normAutofit/>
          </a:bodyPr>
          <a:lstStyle>
            <a:lvl1pPr lvl="0" algn="l">
              <a:lnSpc>
                <a:spcPct val="100000"/>
              </a:lnSpc>
              <a:spcBef>
                <a:spcPts val="0"/>
              </a:spcBef>
              <a:spcAft>
                <a:spcPts val="0"/>
              </a:spcAft>
              <a:buClr>
                <a:schemeClr val="dk2"/>
              </a:buClr>
              <a:buSzPts val="9000"/>
              <a:buFont typeface="Calibri"/>
              <a:buNone/>
              <a:defRPr sz="9000">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9"/>
          <p:cNvSpPr txBox="1"/>
          <p:nvPr>
            <p:ph idx="1" type="subTitle"/>
          </p:nvPr>
        </p:nvSpPr>
        <p:spPr>
          <a:xfrm>
            <a:off x="9561256" y="5143500"/>
            <a:ext cx="6522600" cy="4161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00"/>
              </a:spcBef>
              <a:spcAft>
                <a:spcPts val="0"/>
              </a:spcAft>
              <a:buClr>
                <a:srgbClr val="494429"/>
              </a:buClr>
              <a:buSzPts val="3000"/>
              <a:buNone/>
              <a:defRPr b="0" sz="3000">
                <a:solidFill>
                  <a:srgbClr val="494429"/>
                </a:solidFill>
              </a:defRPr>
            </a:lvl1pPr>
            <a:lvl2pPr lvl="1" algn="ctr">
              <a:lnSpc>
                <a:spcPct val="100000"/>
              </a:lnSpc>
              <a:spcBef>
                <a:spcPts val="600"/>
              </a:spcBef>
              <a:spcAft>
                <a:spcPts val="0"/>
              </a:spcAft>
              <a:buClr>
                <a:schemeClr val="lt1"/>
              </a:buClr>
              <a:buSzPts val="3000"/>
              <a:buNone/>
              <a:defRPr sz="3000"/>
            </a:lvl2pPr>
            <a:lvl3pPr lvl="2" algn="ctr">
              <a:lnSpc>
                <a:spcPct val="100000"/>
              </a:lnSpc>
              <a:spcBef>
                <a:spcPts val="540"/>
              </a:spcBef>
              <a:spcAft>
                <a:spcPts val="0"/>
              </a:spcAft>
              <a:buClr>
                <a:schemeClr val="lt1"/>
              </a:buClr>
              <a:buSzPts val="2700"/>
              <a:buNone/>
              <a:defRPr sz="2700"/>
            </a:lvl3pPr>
            <a:lvl4pPr lvl="3" algn="ctr">
              <a:lnSpc>
                <a:spcPct val="100000"/>
              </a:lnSpc>
              <a:spcBef>
                <a:spcPts val="480"/>
              </a:spcBef>
              <a:spcAft>
                <a:spcPts val="0"/>
              </a:spcAft>
              <a:buClr>
                <a:schemeClr val="lt1"/>
              </a:buClr>
              <a:buSzPts val="2400"/>
              <a:buNone/>
              <a:defRPr sz="2400"/>
            </a:lvl4pPr>
            <a:lvl5pPr lvl="4" algn="ctr">
              <a:lnSpc>
                <a:spcPct val="100000"/>
              </a:lnSpc>
              <a:spcBef>
                <a:spcPts val="480"/>
              </a:spcBef>
              <a:spcAft>
                <a:spcPts val="0"/>
              </a:spcAft>
              <a:buClr>
                <a:schemeClr val="lt1"/>
              </a:buClr>
              <a:buSzPts val="2400"/>
              <a:buNone/>
              <a:defRPr sz="2400"/>
            </a:lvl5pPr>
            <a:lvl6pPr lvl="5" algn="ctr">
              <a:lnSpc>
                <a:spcPct val="100000"/>
              </a:lnSpc>
              <a:spcBef>
                <a:spcPts val="480"/>
              </a:spcBef>
              <a:spcAft>
                <a:spcPts val="0"/>
              </a:spcAft>
              <a:buClr>
                <a:schemeClr val="lt1"/>
              </a:buClr>
              <a:buSzPts val="2400"/>
              <a:buNone/>
              <a:defRPr sz="2400"/>
            </a:lvl6pPr>
            <a:lvl7pPr lvl="6" algn="ctr">
              <a:lnSpc>
                <a:spcPct val="100000"/>
              </a:lnSpc>
              <a:spcBef>
                <a:spcPts val="480"/>
              </a:spcBef>
              <a:spcAft>
                <a:spcPts val="0"/>
              </a:spcAft>
              <a:buClr>
                <a:schemeClr val="lt1"/>
              </a:buClr>
              <a:buSzPts val="2400"/>
              <a:buNone/>
              <a:defRPr sz="2400"/>
            </a:lvl7pPr>
            <a:lvl8pPr lvl="7" algn="ctr">
              <a:lnSpc>
                <a:spcPct val="100000"/>
              </a:lnSpc>
              <a:spcBef>
                <a:spcPts val="480"/>
              </a:spcBef>
              <a:spcAft>
                <a:spcPts val="0"/>
              </a:spcAft>
              <a:buClr>
                <a:schemeClr val="lt1"/>
              </a:buClr>
              <a:buSzPts val="2400"/>
              <a:buNone/>
              <a:defRPr sz="2400"/>
            </a:lvl8pPr>
            <a:lvl9pPr lvl="8" algn="ctr">
              <a:lnSpc>
                <a:spcPct val="100000"/>
              </a:lnSpc>
              <a:spcBef>
                <a:spcPts val="480"/>
              </a:spcBef>
              <a:spcAft>
                <a:spcPts val="0"/>
              </a:spcAft>
              <a:buClr>
                <a:schemeClr val="lt1"/>
              </a:buClr>
              <a:buSzPts val="2400"/>
              <a:buNone/>
              <a:defRPr sz="2400"/>
            </a:lvl9pPr>
          </a:lstStyle>
          <a:p/>
        </p:txBody>
      </p:sp>
      <p:sp>
        <p:nvSpPr>
          <p:cNvPr id="126" name="Google Shape;126;p39"/>
          <p:cNvSpPr/>
          <p:nvPr/>
        </p:nvSpPr>
        <p:spPr>
          <a:xfrm flipH="1">
            <a:off x="1518622" y="3053733"/>
            <a:ext cx="632400" cy="6321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27" name="Google Shape;127;p39"/>
          <p:cNvSpPr/>
          <p:nvPr/>
        </p:nvSpPr>
        <p:spPr>
          <a:xfrm flipH="1">
            <a:off x="6526054" y="5994952"/>
            <a:ext cx="534300" cy="5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28" name="Google Shape;128;p39"/>
          <p:cNvSpPr/>
          <p:nvPr/>
        </p:nvSpPr>
        <p:spPr>
          <a:xfrm flipH="1">
            <a:off x="3488380" y="4047536"/>
            <a:ext cx="785400" cy="7851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29" name="Google Shape;129;p39"/>
          <p:cNvSpPr/>
          <p:nvPr/>
        </p:nvSpPr>
        <p:spPr>
          <a:xfrm flipH="1">
            <a:off x="5408038" y="7309538"/>
            <a:ext cx="348600" cy="3486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0" name="Google Shape;130;p39"/>
          <p:cNvSpPr/>
          <p:nvPr/>
        </p:nvSpPr>
        <p:spPr>
          <a:xfrm flipH="1">
            <a:off x="5708212" y="5546380"/>
            <a:ext cx="348600" cy="3486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1" name="Google Shape;131;p39"/>
          <p:cNvSpPr/>
          <p:nvPr/>
        </p:nvSpPr>
        <p:spPr>
          <a:xfrm flipH="1">
            <a:off x="3406299" y="2588041"/>
            <a:ext cx="348600" cy="3486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2" name="Google Shape;132;p39"/>
          <p:cNvSpPr/>
          <p:nvPr/>
        </p:nvSpPr>
        <p:spPr>
          <a:xfrm flipH="1">
            <a:off x="3022590" y="8035568"/>
            <a:ext cx="534300" cy="5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3" name="Google Shape;133;p39"/>
          <p:cNvSpPr/>
          <p:nvPr/>
        </p:nvSpPr>
        <p:spPr>
          <a:xfrm flipH="1">
            <a:off x="7450948" y="5281639"/>
            <a:ext cx="234300" cy="2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4" name="Google Shape;134;p39"/>
          <p:cNvSpPr/>
          <p:nvPr/>
        </p:nvSpPr>
        <p:spPr>
          <a:xfrm flipH="1">
            <a:off x="6840953" y="4463365"/>
            <a:ext cx="234300" cy="2343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5" name="Google Shape;135;p39"/>
          <p:cNvSpPr/>
          <p:nvPr/>
        </p:nvSpPr>
        <p:spPr>
          <a:xfrm flipH="1">
            <a:off x="6748693" y="5372098"/>
            <a:ext cx="234300" cy="2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6" name="Google Shape;136;p39"/>
          <p:cNvSpPr/>
          <p:nvPr/>
        </p:nvSpPr>
        <p:spPr>
          <a:xfrm flipH="1">
            <a:off x="1178048" y="7954120"/>
            <a:ext cx="348600" cy="3486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7" name="Google Shape;137;p39"/>
          <p:cNvSpPr/>
          <p:nvPr/>
        </p:nvSpPr>
        <p:spPr>
          <a:xfrm flipH="1">
            <a:off x="5429058" y="4814413"/>
            <a:ext cx="234300" cy="2343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8" name="Google Shape;138;p39"/>
          <p:cNvSpPr/>
          <p:nvPr/>
        </p:nvSpPr>
        <p:spPr>
          <a:xfrm flipH="1">
            <a:off x="4554357" y="8837245"/>
            <a:ext cx="234300" cy="2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39" name="Google Shape;139;p39"/>
          <p:cNvSpPr/>
          <p:nvPr/>
        </p:nvSpPr>
        <p:spPr>
          <a:xfrm flipH="1">
            <a:off x="5906220" y="4336763"/>
            <a:ext cx="348600" cy="3486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0" name="Google Shape;140;p39"/>
          <p:cNvSpPr/>
          <p:nvPr/>
        </p:nvSpPr>
        <p:spPr>
          <a:xfrm flipH="1">
            <a:off x="2474949" y="5460707"/>
            <a:ext cx="234300" cy="2343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1" name="Google Shape;141;p39"/>
          <p:cNvSpPr/>
          <p:nvPr/>
        </p:nvSpPr>
        <p:spPr>
          <a:xfrm flipH="1">
            <a:off x="4087288" y="5339245"/>
            <a:ext cx="534300" cy="5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2" name="Google Shape;142;p39"/>
          <p:cNvSpPr/>
          <p:nvPr/>
        </p:nvSpPr>
        <p:spPr>
          <a:xfrm flipH="1">
            <a:off x="4979008" y="6529181"/>
            <a:ext cx="234300" cy="2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3" name="Google Shape;143;p39"/>
          <p:cNvSpPr/>
          <p:nvPr/>
        </p:nvSpPr>
        <p:spPr>
          <a:xfrm flipH="1">
            <a:off x="4067602" y="7042940"/>
            <a:ext cx="234300" cy="2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4" name="Google Shape;144;p39"/>
          <p:cNvSpPr/>
          <p:nvPr/>
        </p:nvSpPr>
        <p:spPr>
          <a:xfrm flipH="1">
            <a:off x="2759357" y="3873254"/>
            <a:ext cx="234300" cy="2343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5" name="Google Shape;145;p39"/>
          <p:cNvSpPr/>
          <p:nvPr/>
        </p:nvSpPr>
        <p:spPr>
          <a:xfrm flipH="1">
            <a:off x="745281" y="2645189"/>
            <a:ext cx="234300" cy="2343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6" name="Google Shape;146;p39"/>
          <p:cNvSpPr/>
          <p:nvPr/>
        </p:nvSpPr>
        <p:spPr>
          <a:xfrm flipH="1">
            <a:off x="2504306" y="6650404"/>
            <a:ext cx="785400" cy="7851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7" name="Google Shape;147;p39"/>
          <p:cNvSpPr/>
          <p:nvPr/>
        </p:nvSpPr>
        <p:spPr>
          <a:xfrm flipH="1">
            <a:off x="5039035" y="3698974"/>
            <a:ext cx="348600" cy="3486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48" name="Google Shape;148;p39"/>
          <p:cNvSpPr/>
          <p:nvPr/>
        </p:nvSpPr>
        <p:spPr>
          <a:xfrm flipH="1">
            <a:off x="881661" y="5083856"/>
            <a:ext cx="785400" cy="785100"/>
          </a:xfrm>
          <a:prstGeom prst="ellipse">
            <a:avLst/>
          </a:prstGeom>
          <a:solidFill>
            <a:srgbClr val="FDE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pic>
        <p:nvPicPr>
          <p:cNvPr id="149" name="Google Shape;149;p39"/>
          <p:cNvPicPr preferRelativeResize="0"/>
          <p:nvPr/>
        </p:nvPicPr>
        <p:blipFill rotWithShape="1">
          <a:blip r:embed="rId2">
            <a:alphaModFix/>
          </a:blip>
          <a:srcRect b="0" l="0" r="0" t="0"/>
          <a:stretch/>
        </p:blipFill>
        <p:spPr>
          <a:xfrm>
            <a:off x="9285534" y="1938604"/>
            <a:ext cx="2199325" cy="532374"/>
          </a:xfrm>
          <a:prstGeom prst="rect">
            <a:avLst/>
          </a:prstGeom>
          <a:noFill/>
          <a:ln>
            <a:noFill/>
          </a:ln>
        </p:spPr>
      </p:pic>
      <p:sp>
        <p:nvSpPr>
          <p:cNvPr id="150" name="Google Shape;150;p39"/>
          <p:cNvSpPr/>
          <p:nvPr/>
        </p:nvSpPr>
        <p:spPr>
          <a:xfrm flipH="1">
            <a:off x="488886" y="3879760"/>
            <a:ext cx="234300" cy="234300"/>
          </a:xfrm>
          <a:prstGeom prst="ellipse">
            <a:avLst/>
          </a:prstGeom>
          <a:solidFill>
            <a:srgbClr val="F185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151" name="Google Shape;151;p39"/>
          <p:cNvSpPr txBox="1"/>
          <p:nvPr>
            <p:ph idx="12" type="sldNum"/>
          </p:nvPr>
        </p:nvSpPr>
        <p:spPr>
          <a:xfrm>
            <a:off x="17113568" y="9499702"/>
            <a:ext cx="1097400" cy="787500"/>
          </a:xfrm>
          <a:prstGeom prst="rect">
            <a:avLst/>
          </a:prstGeom>
          <a:noFill/>
          <a:ln>
            <a:noFill/>
          </a:ln>
        </p:spPr>
        <p:txBody>
          <a:bodyPr anchorCtr="0" anchor="t"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Content A" type="twoObj">
  <p:cSld name="TWO_OBJECTS">
    <p:bg>
      <p:bgPr>
        <a:solidFill>
          <a:srgbClr val="F3F5F4"/>
        </a:solidFill>
      </p:bgPr>
    </p:bg>
    <p:spTree>
      <p:nvGrpSpPr>
        <p:cNvPr id="152" name="Shape 152"/>
        <p:cNvGrpSpPr/>
        <p:nvPr/>
      </p:nvGrpSpPr>
      <p:grpSpPr>
        <a:xfrm>
          <a:off x="0" y="0"/>
          <a:ext cx="0" cy="0"/>
          <a:chOff x="0" y="0"/>
          <a:chExt cx="0" cy="0"/>
        </a:xfrm>
      </p:grpSpPr>
      <p:pic>
        <p:nvPicPr>
          <p:cNvPr id="153" name="Google Shape;153;p40"/>
          <p:cNvPicPr preferRelativeResize="0"/>
          <p:nvPr/>
        </p:nvPicPr>
        <p:blipFill rotWithShape="1">
          <a:blip r:embed="rId2">
            <a:alphaModFix/>
          </a:blip>
          <a:srcRect b="30330" l="0" r="0" t="-30330"/>
          <a:stretch/>
        </p:blipFill>
        <p:spPr>
          <a:xfrm>
            <a:off x="4897820" y="-28142"/>
            <a:ext cx="13390180" cy="10327067"/>
          </a:xfrm>
          <a:prstGeom prst="rect">
            <a:avLst/>
          </a:prstGeom>
          <a:noFill/>
          <a:ln>
            <a:noFill/>
          </a:ln>
        </p:spPr>
      </p:pic>
      <p:sp>
        <p:nvSpPr>
          <p:cNvPr id="154" name="Google Shape;154;p40"/>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40"/>
          <p:cNvSpPr txBox="1"/>
          <p:nvPr>
            <p:ph idx="1" type="body"/>
          </p:nvPr>
        </p:nvSpPr>
        <p:spPr>
          <a:xfrm>
            <a:off x="1257300" y="2738438"/>
            <a:ext cx="4905600" cy="652710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500"/>
              </a:spcBef>
              <a:spcAft>
                <a:spcPts val="0"/>
              </a:spcAft>
              <a:buSzPts val="2200"/>
              <a:buFont typeface="Noto Sans Symbols"/>
              <a:buChar char="⎯"/>
              <a:defRPr/>
            </a:lvl1pPr>
            <a:lvl2pPr indent="-355600" lvl="1" marL="914400" algn="l">
              <a:lnSpc>
                <a:spcPct val="90000"/>
              </a:lnSpc>
              <a:spcBef>
                <a:spcPts val="750"/>
              </a:spcBef>
              <a:spcAft>
                <a:spcPts val="0"/>
              </a:spcAft>
              <a:buSzPts val="2000"/>
              <a:buFont typeface="Noto Sans Symbols"/>
              <a:buChar char="⎯"/>
              <a:defRPr/>
            </a:lvl2pPr>
            <a:lvl3pPr indent="-342900" lvl="2" marL="1371600" algn="l">
              <a:lnSpc>
                <a:spcPct val="90000"/>
              </a:lnSpc>
              <a:spcBef>
                <a:spcPts val="750"/>
              </a:spcBef>
              <a:spcAft>
                <a:spcPts val="0"/>
              </a:spcAft>
              <a:buSzPts val="1800"/>
              <a:buFont typeface="Noto Sans Symbols"/>
              <a:buChar char="⎯"/>
              <a:defRPr/>
            </a:lvl3pPr>
            <a:lvl4pPr indent="-330200" lvl="3" marL="1828800" algn="l">
              <a:lnSpc>
                <a:spcPct val="90000"/>
              </a:lnSpc>
              <a:spcBef>
                <a:spcPts val="750"/>
              </a:spcBef>
              <a:spcAft>
                <a:spcPts val="0"/>
              </a:spcAft>
              <a:buSzPts val="1600"/>
              <a:buFont typeface="Noto Sans Symbols"/>
              <a:buChar char="⎯"/>
              <a:defRPr/>
            </a:lvl4pPr>
            <a:lvl5pPr indent="-330200" lvl="4" marL="2286000" algn="l">
              <a:lnSpc>
                <a:spcPct val="90000"/>
              </a:lnSpc>
              <a:spcBef>
                <a:spcPts val="750"/>
              </a:spcBef>
              <a:spcAft>
                <a:spcPts val="0"/>
              </a:spcAft>
              <a:buSzPts val="1600"/>
              <a:buFont typeface="Noto Sans Symbols"/>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56" name="Google Shape;156;p40"/>
          <p:cNvSpPr txBox="1"/>
          <p:nvPr>
            <p:ph idx="2" type="body"/>
          </p:nvPr>
        </p:nvSpPr>
        <p:spPr>
          <a:xfrm>
            <a:off x="6691148" y="2738438"/>
            <a:ext cx="4905600" cy="652710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500"/>
              </a:spcBef>
              <a:spcAft>
                <a:spcPts val="0"/>
              </a:spcAft>
              <a:buSzPts val="2200"/>
              <a:buFont typeface="Noto Sans Symbols"/>
              <a:buChar char="⎯"/>
              <a:defRPr/>
            </a:lvl1pPr>
            <a:lvl2pPr indent="-355600" lvl="1" marL="914400" algn="l">
              <a:lnSpc>
                <a:spcPct val="90000"/>
              </a:lnSpc>
              <a:spcBef>
                <a:spcPts val="750"/>
              </a:spcBef>
              <a:spcAft>
                <a:spcPts val="0"/>
              </a:spcAft>
              <a:buSzPts val="2000"/>
              <a:buFont typeface="Noto Sans Symbols"/>
              <a:buChar char="⎯"/>
              <a:defRPr/>
            </a:lvl2pPr>
            <a:lvl3pPr indent="-342900" lvl="2" marL="1371600" algn="l">
              <a:lnSpc>
                <a:spcPct val="90000"/>
              </a:lnSpc>
              <a:spcBef>
                <a:spcPts val="750"/>
              </a:spcBef>
              <a:spcAft>
                <a:spcPts val="0"/>
              </a:spcAft>
              <a:buSzPts val="1800"/>
              <a:buFont typeface="Noto Sans Symbols"/>
              <a:buChar char="⎯"/>
              <a:defRPr/>
            </a:lvl3pPr>
            <a:lvl4pPr indent="-330200" lvl="3" marL="1828800" algn="l">
              <a:lnSpc>
                <a:spcPct val="90000"/>
              </a:lnSpc>
              <a:spcBef>
                <a:spcPts val="750"/>
              </a:spcBef>
              <a:spcAft>
                <a:spcPts val="0"/>
              </a:spcAft>
              <a:buSzPts val="1600"/>
              <a:buFont typeface="Noto Sans Symbols"/>
              <a:buChar char="⎯"/>
              <a:defRPr/>
            </a:lvl4pPr>
            <a:lvl5pPr indent="-330200" lvl="4" marL="2286000" algn="l">
              <a:lnSpc>
                <a:spcPct val="90000"/>
              </a:lnSpc>
              <a:spcBef>
                <a:spcPts val="750"/>
              </a:spcBef>
              <a:spcAft>
                <a:spcPts val="0"/>
              </a:spcAft>
              <a:buSzPts val="1600"/>
              <a:buFont typeface="Noto Sans Symbols"/>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57" name="Google Shape;157;p40"/>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323F48"/>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US"/>
              <a:t>‹#›</a:t>
            </a:fld>
            <a:endParaRPr/>
          </a:p>
        </p:txBody>
      </p:sp>
      <p:pic>
        <p:nvPicPr>
          <p:cNvPr id="158" name="Google Shape;158;p40"/>
          <p:cNvPicPr preferRelativeResize="0"/>
          <p:nvPr/>
        </p:nvPicPr>
        <p:blipFill rotWithShape="1">
          <a:blip r:embed="rId3">
            <a:alphaModFix/>
          </a:blip>
          <a:srcRect b="0" l="0" r="0" t="0"/>
          <a:stretch/>
        </p:blipFill>
        <p:spPr>
          <a:xfrm>
            <a:off x="1090048" y="9432133"/>
            <a:ext cx="2637176" cy="752474"/>
          </a:xfrm>
          <a:prstGeom prst="rect">
            <a:avLst/>
          </a:prstGeom>
          <a:noFill/>
          <a:ln>
            <a:noFill/>
          </a:ln>
        </p:spPr>
      </p:pic>
      <p:sp>
        <p:nvSpPr>
          <p:cNvPr id="159" name="Google Shape;159;p40"/>
          <p:cNvSpPr txBox="1"/>
          <p:nvPr>
            <p:ph idx="3" type="body"/>
          </p:nvPr>
        </p:nvSpPr>
        <p:spPr>
          <a:xfrm>
            <a:off x="12124996" y="2738438"/>
            <a:ext cx="4905600" cy="6527100"/>
          </a:xfrm>
          <a:prstGeom prst="rect">
            <a:avLst/>
          </a:prstGeom>
          <a:noFill/>
          <a:ln>
            <a:noFill/>
          </a:ln>
        </p:spPr>
        <p:txBody>
          <a:bodyPr anchorCtr="0" anchor="t" bIns="45700" lIns="91425" spcFirstLastPara="1" rIns="91425" wrap="square" tIns="45700">
            <a:normAutofit/>
          </a:bodyPr>
          <a:lstStyle>
            <a:lvl1pPr indent="-368300" lvl="0" marL="457200" algn="l">
              <a:lnSpc>
                <a:spcPct val="90000"/>
              </a:lnSpc>
              <a:spcBef>
                <a:spcPts val="1500"/>
              </a:spcBef>
              <a:spcAft>
                <a:spcPts val="0"/>
              </a:spcAft>
              <a:buSzPts val="2200"/>
              <a:buFont typeface="Noto Sans Symbols"/>
              <a:buChar char="⎯"/>
              <a:defRPr/>
            </a:lvl1pPr>
            <a:lvl2pPr indent="-355600" lvl="1" marL="914400" algn="l">
              <a:lnSpc>
                <a:spcPct val="90000"/>
              </a:lnSpc>
              <a:spcBef>
                <a:spcPts val="750"/>
              </a:spcBef>
              <a:spcAft>
                <a:spcPts val="0"/>
              </a:spcAft>
              <a:buSzPts val="2000"/>
              <a:buFont typeface="Noto Sans Symbols"/>
              <a:buChar char="⎯"/>
              <a:defRPr/>
            </a:lvl2pPr>
            <a:lvl3pPr indent="-342900" lvl="2" marL="1371600" algn="l">
              <a:lnSpc>
                <a:spcPct val="90000"/>
              </a:lnSpc>
              <a:spcBef>
                <a:spcPts val="750"/>
              </a:spcBef>
              <a:spcAft>
                <a:spcPts val="0"/>
              </a:spcAft>
              <a:buSzPts val="1800"/>
              <a:buFont typeface="Noto Sans Symbols"/>
              <a:buChar char="⎯"/>
              <a:defRPr/>
            </a:lvl3pPr>
            <a:lvl4pPr indent="-330200" lvl="3" marL="1828800" algn="l">
              <a:lnSpc>
                <a:spcPct val="90000"/>
              </a:lnSpc>
              <a:spcBef>
                <a:spcPts val="750"/>
              </a:spcBef>
              <a:spcAft>
                <a:spcPts val="0"/>
              </a:spcAft>
              <a:buSzPts val="1600"/>
              <a:buFont typeface="Noto Sans Symbols"/>
              <a:buChar char="⎯"/>
              <a:defRPr/>
            </a:lvl4pPr>
            <a:lvl5pPr indent="-330200" lvl="4" marL="2286000" algn="l">
              <a:lnSpc>
                <a:spcPct val="90000"/>
              </a:lnSpc>
              <a:spcBef>
                <a:spcPts val="750"/>
              </a:spcBef>
              <a:spcAft>
                <a:spcPts val="0"/>
              </a:spcAft>
              <a:buSzPts val="1600"/>
              <a:buFont typeface="Noto Sans Symbols"/>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160" name="Shape 160"/>
        <p:cNvGrpSpPr/>
        <p:nvPr/>
      </p:nvGrpSpPr>
      <p:grpSpPr>
        <a:xfrm>
          <a:off x="0" y="0"/>
          <a:ext cx="0" cy="0"/>
          <a:chOff x="0" y="0"/>
          <a:chExt cx="0" cy="0"/>
        </a:xfrm>
      </p:grpSpPr>
      <p:sp>
        <p:nvSpPr>
          <p:cNvPr id="161" name="Google Shape;161;p41"/>
          <p:cNvSpPr txBox="1"/>
          <p:nvPr>
            <p:ph type="title"/>
          </p:nvPr>
        </p:nvSpPr>
        <p:spPr>
          <a:xfrm>
            <a:off x="914400" y="1021557"/>
            <a:ext cx="16459200" cy="17148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Clr>
                <a:srgbClr val="BD2F2A"/>
              </a:buClr>
              <a:buSzPts val="7000"/>
              <a:buFont typeface="Raleway"/>
              <a:buNone/>
              <a:defRPr sz="7000">
                <a:solidFill>
                  <a:srgbClr val="BD2F2A"/>
                </a:solidFill>
                <a:latin typeface="Raleway"/>
                <a:ea typeface="Raleway"/>
                <a:cs typeface="Raleway"/>
                <a:sym typeface="Raleway"/>
              </a:defRPr>
            </a:lvl1pPr>
            <a:lvl2pPr lvl="1" algn="l">
              <a:lnSpc>
                <a:spcPct val="100000"/>
              </a:lnSpc>
              <a:spcBef>
                <a:spcPts val="0"/>
              </a:spcBef>
              <a:spcAft>
                <a:spcPts val="0"/>
              </a:spcAft>
              <a:buSzPts val="5600"/>
              <a:buFont typeface="Raleway"/>
              <a:buNone/>
              <a:defRPr>
                <a:latin typeface="Raleway"/>
                <a:ea typeface="Raleway"/>
                <a:cs typeface="Raleway"/>
                <a:sym typeface="Raleway"/>
              </a:defRPr>
            </a:lvl2pPr>
            <a:lvl3pPr lvl="2" algn="l">
              <a:lnSpc>
                <a:spcPct val="100000"/>
              </a:lnSpc>
              <a:spcBef>
                <a:spcPts val="0"/>
              </a:spcBef>
              <a:spcAft>
                <a:spcPts val="0"/>
              </a:spcAft>
              <a:buSzPts val="5600"/>
              <a:buFont typeface="Raleway"/>
              <a:buNone/>
              <a:defRPr>
                <a:latin typeface="Raleway"/>
                <a:ea typeface="Raleway"/>
                <a:cs typeface="Raleway"/>
                <a:sym typeface="Raleway"/>
              </a:defRPr>
            </a:lvl3pPr>
            <a:lvl4pPr lvl="3" algn="l">
              <a:lnSpc>
                <a:spcPct val="100000"/>
              </a:lnSpc>
              <a:spcBef>
                <a:spcPts val="0"/>
              </a:spcBef>
              <a:spcAft>
                <a:spcPts val="0"/>
              </a:spcAft>
              <a:buSzPts val="5600"/>
              <a:buFont typeface="Raleway"/>
              <a:buNone/>
              <a:defRPr>
                <a:latin typeface="Raleway"/>
                <a:ea typeface="Raleway"/>
                <a:cs typeface="Raleway"/>
                <a:sym typeface="Raleway"/>
              </a:defRPr>
            </a:lvl4pPr>
            <a:lvl5pPr lvl="4" algn="l">
              <a:lnSpc>
                <a:spcPct val="100000"/>
              </a:lnSpc>
              <a:spcBef>
                <a:spcPts val="0"/>
              </a:spcBef>
              <a:spcAft>
                <a:spcPts val="0"/>
              </a:spcAft>
              <a:buSzPts val="5600"/>
              <a:buFont typeface="Raleway"/>
              <a:buNone/>
              <a:defRPr>
                <a:latin typeface="Raleway"/>
                <a:ea typeface="Raleway"/>
                <a:cs typeface="Raleway"/>
                <a:sym typeface="Raleway"/>
              </a:defRPr>
            </a:lvl5pPr>
            <a:lvl6pPr lvl="5" algn="l">
              <a:lnSpc>
                <a:spcPct val="100000"/>
              </a:lnSpc>
              <a:spcBef>
                <a:spcPts val="0"/>
              </a:spcBef>
              <a:spcAft>
                <a:spcPts val="0"/>
              </a:spcAft>
              <a:buSzPts val="5600"/>
              <a:buFont typeface="Raleway"/>
              <a:buNone/>
              <a:defRPr>
                <a:latin typeface="Raleway"/>
                <a:ea typeface="Raleway"/>
                <a:cs typeface="Raleway"/>
                <a:sym typeface="Raleway"/>
              </a:defRPr>
            </a:lvl6pPr>
            <a:lvl7pPr lvl="6" algn="l">
              <a:lnSpc>
                <a:spcPct val="100000"/>
              </a:lnSpc>
              <a:spcBef>
                <a:spcPts val="0"/>
              </a:spcBef>
              <a:spcAft>
                <a:spcPts val="0"/>
              </a:spcAft>
              <a:buSzPts val="5600"/>
              <a:buFont typeface="Raleway"/>
              <a:buNone/>
              <a:defRPr>
                <a:latin typeface="Raleway"/>
                <a:ea typeface="Raleway"/>
                <a:cs typeface="Raleway"/>
                <a:sym typeface="Raleway"/>
              </a:defRPr>
            </a:lvl7pPr>
            <a:lvl8pPr lvl="7" algn="l">
              <a:lnSpc>
                <a:spcPct val="100000"/>
              </a:lnSpc>
              <a:spcBef>
                <a:spcPts val="0"/>
              </a:spcBef>
              <a:spcAft>
                <a:spcPts val="0"/>
              </a:spcAft>
              <a:buSzPts val="5600"/>
              <a:buFont typeface="Raleway"/>
              <a:buNone/>
              <a:defRPr>
                <a:latin typeface="Raleway"/>
                <a:ea typeface="Raleway"/>
                <a:cs typeface="Raleway"/>
                <a:sym typeface="Raleway"/>
              </a:defRPr>
            </a:lvl8pPr>
            <a:lvl9pPr lvl="8" algn="l">
              <a:lnSpc>
                <a:spcPct val="100000"/>
              </a:lnSpc>
              <a:spcBef>
                <a:spcPts val="0"/>
              </a:spcBef>
              <a:spcAft>
                <a:spcPts val="0"/>
              </a:spcAft>
              <a:buSzPts val="5600"/>
              <a:buFont typeface="Raleway"/>
              <a:buNone/>
              <a:defRPr>
                <a:latin typeface="Raleway"/>
                <a:ea typeface="Raleway"/>
                <a:cs typeface="Raleway"/>
                <a:sym typeface="Raleway"/>
              </a:defRPr>
            </a:lvl9pPr>
          </a:lstStyle>
          <a:p/>
        </p:txBody>
      </p:sp>
      <p:sp>
        <p:nvSpPr>
          <p:cNvPr id="162" name="Google Shape;162;p41"/>
          <p:cNvSpPr txBox="1"/>
          <p:nvPr>
            <p:ph idx="1" type="body"/>
          </p:nvPr>
        </p:nvSpPr>
        <p:spPr>
          <a:xfrm>
            <a:off x="914400" y="3009900"/>
            <a:ext cx="16459200" cy="7451400"/>
          </a:xfrm>
          <a:prstGeom prst="rect">
            <a:avLst/>
          </a:prstGeom>
          <a:noFill/>
          <a:ln>
            <a:noFill/>
          </a:ln>
        </p:spPr>
        <p:txBody>
          <a:bodyPr anchorCtr="0" anchor="t" bIns="182850" lIns="182850" spcFirstLastPara="1" rIns="182850" wrap="square" tIns="182850">
            <a:normAutofit/>
          </a:bodyPr>
          <a:lstStyle>
            <a:lvl1pPr indent="-457200" lvl="0" marL="457200" algn="l">
              <a:lnSpc>
                <a:spcPct val="115000"/>
              </a:lnSpc>
              <a:spcBef>
                <a:spcPts val="0"/>
              </a:spcBef>
              <a:spcAft>
                <a:spcPts val="0"/>
              </a:spcAft>
              <a:buClr>
                <a:srgbClr val="333D47"/>
              </a:buClr>
              <a:buSzPts val="3600"/>
              <a:buFont typeface="Proxima Nova"/>
              <a:buChar char="●"/>
              <a:defRPr>
                <a:solidFill>
                  <a:srgbClr val="333D47"/>
                </a:solidFill>
                <a:latin typeface="Proxima Nova"/>
                <a:ea typeface="Proxima Nova"/>
                <a:cs typeface="Proxima Nova"/>
                <a:sym typeface="Proxima Nova"/>
              </a:defRPr>
            </a:lvl1pPr>
            <a:lvl2pPr indent="-406400" lvl="1" marL="9144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2pPr>
            <a:lvl3pPr indent="-406400" lvl="2" marL="13716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3pPr>
            <a:lvl4pPr indent="-406400" lvl="3" marL="18288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4pPr>
            <a:lvl5pPr indent="-406400" lvl="4" marL="22860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5pPr>
            <a:lvl6pPr indent="-406400" lvl="5" marL="27432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6pPr>
            <a:lvl7pPr indent="-406400" lvl="6" marL="32004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7pPr>
            <a:lvl8pPr indent="-406400" lvl="7" marL="36576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8pPr>
            <a:lvl9pPr indent="-406400" lvl="8" marL="4114800" algn="l">
              <a:lnSpc>
                <a:spcPct val="115000"/>
              </a:lnSpc>
              <a:spcBef>
                <a:spcPts val="0"/>
              </a:spcBef>
              <a:spcAft>
                <a:spcPts val="0"/>
              </a:spcAft>
              <a:buClr>
                <a:srgbClr val="333D47"/>
              </a:buClr>
              <a:buSzPts val="2800"/>
              <a:buFont typeface="Proxima Nova"/>
              <a:buChar char="■"/>
              <a:defRPr>
                <a:solidFill>
                  <a:srgbClr val="333D47"/>
                </a:solidFill>
                <a:latin typeface="Proxima Nova"/>
                <a:ea typeface="Proxima Nova"/>
                <a:cs typeface="Proxima Nova"/>
                <a:sym typeface="Proxima Nov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7" name="Shape 167"/>
        <p:cNvGrpSpPr/>
        <p:nvPr/>
      </p:nvGrpSpPr>
      <p:grpSpPr>
        <a:xfrm>
          <a:off x="0" y="0"/>
          <a:ext cx="0" cy="0"/>
          <a:chOff x="0" y="0"/>
          <a:chExt cx="0" cy="0"/>
        </a:xfrm>
      </p:grpSpPr>
      <p:sp>
        <p:nvSpPr>
          <p:cNvPr id="168" name="Google Shape;168;p21"/>
          <p:cNvSpPr txBox="1"/>
          <p:nvPr>
            <p:ph type="ctrTitle"/>
          </p:nvPr>
        </p:nvSpPr>
        <p:spPr>
          <a:xfrm>
            <a:off x="623417" y="1489150"/>
            <a:ext cx="17041200" cy="41052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10400"/>
              <a:buNone/>
              <a:defRPr sz="10400"/>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p:txBody>
      </p:sp>
      <p:sp>
        <p:nvSpPr>
          <p:cNvPr id="169" name="Google Shape;169;p21"/>
          <p:cNvSpPr txBox="1"/>
          <p:nvPr>
            <p:ph idx="1" type="subTitle"/>
          </p:nvPr>
        </p:nvSpPr>
        <p:spPr>
          <a:xfrm>
            <a:off x="623400" y="5668250"/>
            <a:ext cx="17041200" cy="1585200"/>
          </a:xfrm>
          <a:prstGeom prst="rect">
            <a:avLst/>
          </a:prstGeom>
          <a:noFill/>
          <a:ln>
            <a:noFill/>
          </a:ln>
        </p:spPr>
        <p:txBody>
          <a:bodyPr anchorCtr="0" anchor="t" bIns="182850" lIns="182850" spcFirstLastPara="1" rIns="182850" wrap="square" tIns="18285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70" name="Google Shape;170;p2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42"/>
          <p:cNvSpPr txBox="1"/>
          <p:nvPr>
            <p:ph type="title"/>
          </p:nvPr>
        </p:nvSpPr>
        <p:spPr>
          <a:xfrm>
            <a:off x="623400" y="4301700"/>
            <a:ext cx="17041200" cy="16836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173" name="Google Shape;173;p42"/>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4" name="Shape 174"/>
        <p:cNvGrpSpPr/>
        <p:nvPr/>
      </p:nvGrpSpPr>
      <p:grpSpPr>
        <a:xfrm>
          <a:off x="0" y="0"/>
          <a:ext cx="0" cy="0"/>
          <a:chOff x="0" y="0"/>
          <a:chExt cx="0" cy="0"/>
        </a:xfrm>
      </p:grpSpPr>
      <p:sp>
        <p:nvSpPr>
          <p:cNvPr id="175" name="Google Shape;175;p43"/>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76" name="Google Shape;176;p43"/>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algn="l">
              <a:lnSpc>
                <a:spcPct val="115000"/>
              </a:lnSpc>
              <a:spcBef>
                <a:spcPts val="0"/>
              </a:spcBef>
              <a:spcAft>
                <a:spcPts val="0"/>
              </a:spcAft>
              <a:buSzPts val="3600"/>
              <a:buChar char="●"/>
              <a:defRPr/>
            </a:lvl1pPr>
            <a:lvl2pPr indent="-406400" lvl="1" marL="914400" algn="l">
              <a:lnSpc>
                <a:spcPct val="115000"/>
              </a:lnSpc>
              <a:spcBef>
                <a:spcPts val="0"/>
              </a:spcBef>
              <a:spcAft>
                <a:spcPts val="0"/>
              </a:spcAft>
              <a:buSzPts val="2800"/>
              <a:buChar char="○"/>
              <a:defRPr/>
            </a:lvl2pPr>
            <a:lvl3pPr indent="-406400" lvl="2" marL="1371600" algn="l">
              <a:lnSpc>
                <a:spcPct val="115000"/>
              </a:lnSpc>
              <a:spcBef>
                <a:spcPts val="0"/>
              </a:spcBef>
              <a:spcAft>
                <a:spcPts val="0"/>
              </a:spcAft>
              <a:buSzPts val="2800"/>
              <a:buChar char="■"/>
              <a:defRPr/>
            </a:lvl3pPr>
            <a:lvl4pPr indent="-406400" lvl="3" marL="1828800" algn="l">
              <a:lnSpc>
                <a:spcPct val="115000"/>
              </a:lnSpc>
              <a:spcBef>
                <a:spcPts val="0"/>
              </a:spcBef>
              <a:spcAft>
                <a:spcPts val="0"/>
              </a:spcAft>
              <a:buSzPts val="2800"/>
              <a:buChar char="●"/>
              <a:defRPr/>
            </a:lvl4pPr>
            <a:lvl5pPr indent="-406400" lvl="4" marL="2286000" algn="l">
              <a:lnSpc>
                <a:spcPct val="115000"/>
              </a:lnSpc>
              <a:spcBef>
                <a:spcPts val="0"/>
              </a:spcBef>
              <a:spcAft>
                <a:spcPts val="0"/>
              </a:spcAft>
              <a:buSzPts val="2800"/>
              <a:buChar char="○"/>
              <a:defRPr/>
            </a:lvl5pPr>
            <a:lvl6pPr indent="-406400" lvl="5" marL="2743200" algn="l">
              <a:lnSpc>
                <a:spcPct val="115000"/>
              </a:lnSpc>
              <a:spcBef>
                <a:spcPts val="0"/>
              </a:spcBef>
              <a:spcAft>
                <a:spcPts val="0"/>
              </a:spcAft>
              <a:buSzPts val="2800"/>
              <a:buChar char="■"/>
              <a:defRPr/>
            </a:lvl6pPr>
            <a:lvl7pPr indent="-406400" lvl="6" marL="3200400" algn="l">
              <a:lnSpc>
                <a:spcPct val="115000"/>
              </a:lnSpc>
              <a:spcBef>
                <a:spcPts val="0"/>
              </a:spcBef>
              <a:spcAft>
                <a:spcPts val="0"/>
              </a:spcAft>
              <a:buSzPts val="2800"/>
              <a:buChar char="●"/>
              <a:defRPr/>
            </a:lvl7pPr>
            <a:lvl8pPr indent="-406400" lvl="7" marL="3657600" algn="l">
              <a:lnSpc>
                <a:spcPct val="115000"/>
              </a:lnSpc>
              <a:spcBef>
                <a:spcPts val="0"/>
              </a:spcBef>
              <a:spcAft>
                <a:spcPts val="0"/>
              </a:spcAft>
              <a:buSzPts val="2800"/>
              <a:buChar char="○"/>
              <a:defRPr/>
            </a:lvl8pPr>
            <a:lvl9pPr indent="-406400" lvl="8" marL="4114800" algn="l">
              <a:lnSpc>
                <a:spcPct val="115000"/>
              </a:lnSpc>
              <a:spcBef>
                <a:spcPts val="0"/>
              </a:spcBef>
              <a:spcAft>
                <a:spcPts val="0"/>
              </a:spcAft>
              <a:buSzPts val="2800"/>
              <a:buChar char="■"/>
              <a:defRPr/>
            </a:lvl9pPr>
          </a:lstStyle>
          <a:p/>
        </p:txBody>
      </p:sp>
      <p:sp>
        <p:nvSpPr>
          <p:cNvPr id="177" name="Google Shape;177;p43"/>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8" name="Shape 178"/>
        <p:cNvGrpSpPr/>
        <p:nvPr/>
      </p:nvGrpSpPr>
      <p:grpSpPr>
        <a:xfrm>
          <a:off x="0" y="0"/>
          <a:ext cx="0" cy="0"/>
          <a:chOff x="0" y="0"/>
          <a:chExt cx="0" cy="0"/>
        </a:xfrm>
      </p:grpSpPr>
      <p:sp>
        <p:nvSpPr>
          <p:cNvPr id="179" name="Google Shape;179;p44"/>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80" name="Google Shape;180;p44"/>
          <p:cNvSpPr txBox="1"/>
          <p:nvPr>
            <p:ph idx="1" type="body"/>
          </p:nvPr>
        </p:nvSpPr>
        <p:spPr>
          <a:xfrm>
            <a:off x="623400" y="2304950"/>
            <a:ext cx="7999800" cy="6832800"/>
          </a:xfrm>
          <a:prstGeom prst="rect">
            <a:avLst/>
          </a:prstGeom>
          <a:noFill/>
          <a:ln>
            <a:noFill/>
          </a:ln>
        </p:spPr>
        <p:txBody>
          <a:bodyPr anchorCtr="0" anchor="t" bIns="182850" lIns="182850" spcFirstLastPara="1" rIns="182850" wrap="square" tIns="182850">
            <a:normAutofit/>
          </a:bodyPr>
          <a:lstStyle>
            <a:lvl1pPr indent="-406400" lvl="0" marL="457200" algn="l">
              <a:lnSpc>
                <a:spcPct val="115000"/>
              </a:lnSpc>
              <a:spcBef>
                <a:spcPts val="0"/>
              </a:spcBef>
              <a:spcAft>
                <a:spcPts val="0"/>
              </a:spcAft>
              <a:buSzPts val="2800"/>
              <a:buChar char="●"/>
              <a:defRPr sz="28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181" name="Google Shape;181;p44"/>
          <p:cNvSpPr txBox="1"/>
          <p:nvPr>
            <p:ph idx="2" type="body"/>
          </p:nvPr>
        </p:nvSpPr>
        <p:spPr>
          <a:xfrm>
            <a:off x="9664800" y="2304950"/>
            <a:ext cx="7999800" cy="6832800"/>
          </a:xfrm>
          <a:prstGeom prst="rect">
            <a:avLst/>
          </a:prstGeom>
          <a:noFill/>
          <a:ln>
            <a:noFill/>
          </a:ln>
        </p:spPr>
        <p:txBody>
          <a:bodyPr anchorCtr="0" anchor="t" bIns="182850" lIns="182850" spcFirstLastPara="1" rIns="182850" wrap="square" tIns="182850">
            <a:normAutofit/>
          </a:bodyPr>
          <a:lstStyle>
            <a:lvl1pPr indent="-406400" lvl="0" marL="457200" algn="l">
              <a:lnSpc>
                <a:spcPct val="115000"/>
              </a:lnSpc>
              <a:spcBef>
                <a:spcPts val="0"/>
              </a:spcBef>
              <a:spcAft>
                <a:spcPts val="0"/>
              </a:spcAft>
              <a:buSzPts val="2800"/>
              <a:buChar char="●"/>
              <a:defRPr sz="28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182" name="Google Shape;182;p44"/>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45"/>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85" name="Google Shape;185;p45"/>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6" name="Shape 186"/>
        <p:cNvGrpSpPr/>
        <p:nvPr/>
      </p:nvGrpSpPr>
      <p:grpSpPr>
        <a:xfrm>
          <a:off x="0" y="0"/>
          <a:ext cx="0" cy="0"/>
          <a:chOff x="0" y="0"/>
          <a:chExt cx="0" cy="0"/>
        </a:xfrm>
      </p:grpSpPr>
      <p:sp>
        <p:nvSpPr>
          <p:cNvPr id="187" name="Google Shape;187;p46"/>
          <p:cNvSpPr txBox="1"/>
          <p:nvPr>
            <p:ph type="title"/>
          </p:nvPr>
        </p:nvSpPr>
        <p:spPr>
          <a:xfrm>
            <a:off x="623400" y="1111200"/>
            <a:ext cx="5616000" cy="1511400"/>
          </a:xfrm>
          <a:prstGeom prst="rect">
            <a:avLst/>
          </a:prstGeom>
          <a:noFill/>
          <a:ln>
            <a:noFill/>
          </a:ln>
        </p:spPr>
        <p:txBody>
          <a:bodyPr anchorCtr="0" anchor="b" bIns="182850" lIns="182850" spcFirstLastPara="1" rIns="182850" wrap="square" tIns="18285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88" name="Google Shape;188;p46"/>
          <p:cNvSpPr txBox="1"/>
          <p:nvPr>
            <p:ph idx="1" type="body"/>
          </p:nvPr>
        </p:nvSpPr>
        <p:spPr>
          <a:xfrm>
            <a:off x="623400" y="2779200"/>
            <a:ext cx="5616000" cy="6358800"/>
          </a:xfrm>
          <a:prstGeom prst="rect">
            <a:avLst/>
          </a:prstGeom>
          <a:noFill/>
          <a:ln>
            <a:noFill/>
          </a:ln>
        </p:spPr>
        <p:txBody>
          <a:bodyPr anchorCtr="0" anchor="t" bIns="182850" lIns="182850" spcFirstLastPara="1" rIns="182850" wrap="square" tIns="182850">
            <a:norm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189" name="Google Shape;189;p46"/>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9" name="Shape 19"/>
        <p:cNvGrpSpPr/>
        <p:nvPr/>
      </p:nvGrpSpPr>
      <p:grpSpPr>
        <a:xfrm>
          <a:off x="0" y="0"/>
          <a:ext cx="0" cy="0"/>
          <a:chOff x="0" y="0"/>
          <a:chExt cx="0" cy="0"/>
        </a:xfrm>
      </p:grpSpPr>
      <p:sp>
        <p:nvSpPr>
          <p:cNvPr id="20" name="Google Shape;20;p19"/>
          <p:cNvSpPr/>
          <p:nvPr/>
        </p:nvSpPr>
        <p:spPr>
          <a:xfrm>
            <a:off x="-31500" y="-119400"/>
            <a:ext cx="18351000" cy="10406400"/>
          </a:xfrm>
          <a:prstGeom prst="rect">
            <a:avLst/>
          </a:prstGeom>
          <a:solidFill>
            <a:srgbClr val="FFFFFF"/>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1" name="Google Shape;21;p19"/>
          <p:cNvSpPr txBox="1"/>
          <p:nvPr>
            <p:ph type="title"/>
          </p:nvPr>
        </p:nvSpPr>
        <p:spPr>
          <a:xfrm>
            <a:off x="6897190" y="547688"/>
            <a:ext cx="9901500" cy="1988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b="1" i="0" sz="4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9"/>
          <p:cNvSpPr txBox="1"/>
          <p:nvPr>
            <p:ph idx="1" type="body"/>
          </p:nvPr>
        </p:nvSpPr>
        <p:spPr>
          <a:xfrm>
            <a:off x="6897190" y="2738438"/>
            <a:ext cx="9901500" cy="6527100"/>
          </a:xfrm>
          <a:prstGeom prst="rect">
            <a:avLst/>
          </a:prstGeom>
          <a:noFill/>
          <a:ln>
            <a:noFill/>
          </a:ln>
        </p:spPr>
        <p:txBody>
          <a:bodyPr anchorCtr="0" anchor="t" bIns="45700" lIns="91425" spcFirstLastPara="1" rIns="91425" wrap="square" tIns="45700">
            <a:normAutofit/>
          </a:bodyPr>
          <a:lstStyle>
            <a:lvl1pPr indent="-400050" lvl="0" marL="457200" algn="l">
              <a:lnSpc>
                <a:spcPct val="90000"/>
              </a:lnSpc>
              <a:spcBef>
                <a:spcPts val="1500"/>
              </a:spcBef>
              <a:spcAft>
                <a:spcPts val="0"/>
              </a:spcAft>
              <a:buSzPts val="2700"/>
              <a:buChar char="•"/>
              <a:defRPr b="0" i="0" sz="2700">
                <a:solidFill>
                  <a:schemeClr val="dk1"/>
                </a:solidFill>
                <a:latin typeface="Work Sans"/>
                <a:ea typeface="Work Sans"/>
                <a:cs typeface="Work Sans"/>
                <a:sym typeface="Work Sans"/>
              </a:defRPr>
            </a:lvl1pPr>
            <a:lvl2pPr indent="-381000" lvl="1" marL="914400" algn="l">
              <a:lnSpc>
                <a:spcPct val="90000"/>
              </a:lnSpc>
              <a:spcBef>
                <a:spcPts val="750"/>
              </a:spcBef>
              <a:spcAft>
                <a:spcPts val="0"/>
              </a:spcAft>
              <a:buSzPts val="2400"/>
              <a:buChar char="•"/>
              <a:defRPr b="0" i="0" sz="2400">
                <a:solidFill>
                  <a:schemeClr val="dk1"/>
                </a:solidFill>
                <a:latin typeface="Work Sans"/>
                <a:ea typeface="Work Sans"/>
                <a:cs typeface="Work Sans"/>
                <a:sym typeface="Work Sans"/>
              </a:defRPr>
            </a:lvl2pPr>
            <a:lvl3pPr indent="-361950" lvl="2" marL="1371600" algn="l">
              <a:lnSpc>
                <a:spcPct val="90000"/>
              </a:lnSpc>
              <a:spcBef>
                <a:spcPts val="750"/>
              </a:spcBef>
              <a:spcAft>
                <a:spcPts val="0"/>
              </a:spcAft>
              <a:buSzPts val="2100"/>
              <a:buChar char="•"/>
              <a:defRPr b="0" i="0" sz="2100">
                <a:solidFill>
                  <a:schemeClr val="dk1"/>
                </a:solidFill>
                <a:latin typeface="Work Sans"/>
                <a:ea typeface="Work Sans"/>
                <a:cs typeface="Work Sans"/>
                <a:sym typeface="Work Sans"/>
              </a:defRPr>
            </a:lvl3pPr>
            <a:lvl4pPr indent="-342900" lvl="3" marL="1828800" algn="l">
              <a:lnSpc>
                <a:spcPct val="90000"/>
              </a:lnSpc>
              <a:spcBef>
                <a:spcPts val="750"/>
              </a:spcBef>
              <a:spcAft>
                <a:spcPts val="0"/>
              </a:spcAft>
              <a:buSzPts val="1800"/>
              <a:buChar char="•"/>
              <a:defRPr b="0" i="0" sz="1800">
                <a:solidFill>
                  <a:schemeClr val="dk1"/>
                </a:solidFill>
                <a:latin typeface="Work Sans"/>
                <a:ea typeface="Work Sans"/>
                <a:cs typeface="Work Sans"/>
                <a:sym typeface="Work Sans"/>
              </a:defRPr>
            </a:lvl4pPr>
            <a:lvl5pPr indent="-342900" lvl="4" marL="2286000" algn="l">
              <a:lnSpc>
                <a:spcPct val="90000"/>
              </a:lnSpc>
              <a:spcBef>
                <a:spcPts val="750"/>
              </a:spcBef>
              <a:spcAft>
                <a:spcPts val="0"/>
              </a:spcAft>
              <a:buSzPts val="1800"/>
              <a:buChar char="•"/>
              <a:defRPr b="0" i="0" sz="1800">
                <a:solidFill>
                  <a:schemeClr val="dk1"/>
                </a:solidFill>
                <a:latin typeface="Work Sans"/>
                <a:ea typeface="Work Sans"/>
                <a:cs typeface="Work Sans"/>
                <a:sym typeface="Work Sans"/>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23" name="Google Shape;23;p19" title="streamline-logo-chapters.png"/>
          <p:cNvPicPr preferRelativeResize="0"/>
          <p:nvPr/>
        </p:nvPicPr>
        <p:blipFill rotWithShape="1">
          <a:blip r:embed="rId2">
            <a:alphaModFix/>
          </a:blip>
          <a:srcRect b="0" l="0" r="0" t="0"/>
          <a:stretch/>
        </p:blipFill>
        <p:spPr>
          <a:xfrm>
            <a:off x="423425" y="8989050"/>
            <a:ext cx="2598300" cy="1013350"/>
          </a:xfrm>
          <a:prstGeom prst="rect">
            <a:avLst/>
          </a:prstGeom>
          <a:solidFill>
            <a:srgbClr val="FFFFFF"/>
          </a:solid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0" name="Shape 190"/>
        <p:cNvGrpSpPr/>
        <p:nvPr/>
      </p:nvGrpSpPr>
      <p:grpSpPr>
        <a:xfrm>
          <a:off x="0" y="0"/>
          <a:ext cx="0" cy="0"/>
          <a:chOff x="0" y="0"/>
          <a:chExt cx="0" cy="0"/>
        </a:xfrm>
      </p:grpSpPr>
      <p:sp>
        <p:nvSpPr>
          <p:cNvPr id="191" name="Google Shape;191;p47"/>
          <p:cNvSpPr txBox="1"/>
          <p:nvPr>
            <p:ph type="title"/>
          </p:nvPr>
        </p:nvSpPr>
        <p:spPr>
          <a:xfrm>
            <a:off x="980500" y="900300"/>
            <a:ext cx="12735600" cy="8181600"/>
          </a:xfrm>
          <a:prstGeom prst="rect">
            <a:avLst/>
          </a:prstGeom>
          <a:noFill/>
          <a:ln>
            <a:noFill/>
          </a:ln>
        </p:spPr>
        <p:txBody>
          <a:bodyPr anchorCtr="0" anchor="ctr" bIns="182850" lIns="182850" spcFirstLastPara="1" rIns="182850" wrap="square" tIns="182850">
            <a:normAutofit/>
          </a:bodyPr>
          <a:lstStyle>
            <a:lvl1pPr lvl="0" algn="l">
              <a:lnSpc>
                <a:spcPct val="100000"/>
              </a:lnSpc>
              <a:spcBef>
                <a:spcPts val="0"/>
              </a:spcBef>
              <a:spcAft>
                <a:spcPts val="0"/>
              </a:spcAft>
              <a:buSzPts val="9600"/>
              <a:buNone/>
              <a:defRPr sz="9600"/>
            </a:lvl1pPr>
            <a:lvl2pPr lvl="1" algn="l">
              <a:lnSpc>
                <a:spcPct val="100000"/>
              </a:lnSpc>
              <a:spcBef>
                <a:spcPts val="0"/>
              </a:spcBef>
              <a:spcAft>
                <a:spcPts val="0"/>
              </a:spcAft>
              <a:buSzPts val="9600"/>
              <a:buNone/>
              <a:defRPr sz="9600"/>
            </a:lvl2pPr>
            <a:lvl3pPr lvl="2" algn="l">
              <a:lnSpc>
                <a:spcPct val="100000"/>
              </a:lnSpc>
              <a:spcBef>
                <a:spcPts val="0"/>
              </a:spcBef>
              <a:spcAft>
                <a:spcPts val="0"/>
              </a:spcAft>
              <a:buSzPts val="9600"/>
              <a:buNone/>
              <a:defRPr sz="9600"/>
            </a:lvl3pPr>
            <a:lvl4pPr lvl="3" algn="l">
              <a:lnSpc>
                <a:spcPct val="100000"/>
              </a:lnSpc>
              <a:spcBef>
                <a:spcPts val="0"/>
              </a:spcBef>
              <a:spcAft>
                <a:spcPts val="0"/>
              </a:spcAft>
              <a:buSzPts val="9600"/>
              <a:buNone/>
              <a:defRPr sz="9600"/>
            </a:lvl4pPr>
            <a:lvl5pPr lvl="4" algn="l">
              <a:lnSpc>
                <a:spcPct val="100000"/>
              </a:lnSpc>
              <a:spcBef>
                <a:spcPts val="0"/>
              </a:spcBef>
              <a:spcAft>
                <a:spcPts val="0"/>
              </a:spcAft>
              <a:buSzPts val="9600"/>
              <a:buNone/>
              <a:defRPr sz="9600"/>
            </a:lvl5pPr>
            <a:lvl6pPr lvl="5" algn="l">
              <a:lnSpc>
                <a:spcPct val="100000"/>
              </a:lnSpc>
              <a:spcBef>
                <a:spcPts val="0"/>
              </a:spcBef>
              <a:spcAft>
                <a:spcPts val="0"/>
              </a:spcAft>
              <a:buSzPts val="9600"/>
              <a:buNone/>
              <a:defRPr sz="9600"/>
            </a:lvl6pPr>
            <a:lvl7pPr lvl="6" algn="l">
              <a:lnSpc>
                <a:spcPct val="100000"/>
              </a:lnSpc>
              <a:spcBef>
                <a:spcPts val="0"/>
              </a:spcBef>
              <a:spcAft>
                <a:spcPts val="0"/>
              </a:spcAft>
              <a:buSzPts val="9600"/>
              <a:buNone/>
              <a:defRPr sz="9600"/>
            </a:lvl7pPr>
            <a:lvl8pPr lvl="7" algn="l">
              <a:lnSpc>
                <a:spcPct val="100000"/>
              </a:lnSpc>
              <a:spcBef>
                <a:spcPts val="0"/>
              </a:spcBef>
              <a:spcAft>
                <a:spcPts val="0"/>
              </a:spcAft>
              <a:buSzPts val="9600"/>
              <a:buNone/>
              <a:defRPr sz="9600"/>
            </a:lvl8pPr>
            <a:lvl9pPr lvl="8" algn="l">
              <a:lnSpc>
                <a:spcPct val="100000"/>
              </a:lnSpc>
              <a:spcBef>
                <a:spcPts val="0"/>
              </a:spcBef>
              <a:spcAft>
                <a:spcPts val="0"/>
              </a:spcAft>
              <a:buSzPts val="9600"/>
              <a:buNone/>
              <a:defRPr sz="9600"/>
            </a:lvl9pPr>
          </a:lstStyle>
          <a:p/>
        </p:txBody>
      </p:sp>
      <p:sp>
        <p:nvSpPr>
          <p:cNvPr id="192" name="Google Shape;192;p47"/>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3" name="Shape 193"/>
        <p:cNvGrpSpPr/>
        <p:nvPr/>
      </p:nvGrpSpPr>
      <p:grpSpPr>
        <a:xfrm>
          <a:off x="0" y="0"/>
          <a:ext cx="0" cy="0"/>
          <a:chOff x="0" y="0"/>
          <a:chExt cx="0" cy="0"/>
        </a:xfrm>
      </p:grpSpPr>
      <p:sp>
        <p:nvSpPr>
          <p:cNvPr id="194" name="Google Shape;194;p48"/>
          <p:cNvSpPr/>
          <p:nvPr/>
        </p:nvSpPr>
        <p:spPr>
          <a:xfrm>
            <a:off x="9144000" y="-250"/>
            <a:ext cx="9144000" cy="10287000"/>
          </a:xfrm>
          <a:prstGeom prst="rect">
            <a:avLst/>
          </a:prstGeom>
          <a:solidFill>
            <a:schemeClr val="lt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48"/>
          <p:cNvSpPr txBox="1"/>
          <p:nvPr>
            <p:ph type="title"/>
          </p:nvPr>
        </p:nvSpPr>
        <p:spPr>
          <a:xfrm>
            <a:off x="531000" y="2466350"/>
            <a:ext cx="8090400" cy="29646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8400"/>
              <a:buNone/>
              <a:defRPr sz="8400"/>
            </a:lvl1pPr>
            <a:lvl2pPr lvl="1" algn="ctr">
              <a:lnSpc>
                <a:spcPct val="100000"/>
              </a:lnSpc>
              <a:spcBef>
                <a:spcPts val="0"/>
              </a:spcBef>
              <a:spcAft>
                <a:spcPts val="0"/>
              </a:spcAft>
              <a:buSzPts val="8400"/>
              <a:buNone/>
              <a:defRPr sz="8400"/>
            </a:lvl2pPr>
            <a:lvl3pPr lvl="2" algn="ctr">
              <a:lnSpc>
                <a:spcPct val="100000"/>
              </a:lnSpc>
              <a:spcBef>
                <a:spcPts val="0"/>
              </a:spcBef>
              <a:spcAft>
                <a:spcPts val="0"/>
              </a:spcAft>
              <a:buSzPts val="8400"/>
              <a:buNone/>
              <a:defRPr sz="8400"/>
            </a:lvl3pPr>
            <a:lvl4pPr lvl="3" algn="ctr">
              <a:lnSpc>
                <a:spcPct val="100000"/>
              </a:lnSpc>
              <a:spcBef>
                <a:spcPts val="0"/>
              </a:spcBef>
              <a:spcAft>
                <a:spcPts val="0"/>
              </a:spcAft>
              <a:buSzPts val="8400"/>
              <a:buNone/>
              <a:defRPr sz="8400"/>
            </a:lvl4pPr>
            <a:lvl5pPr lvl="4" algn="ctr">
              <a:lnSpc>
                <a:spcPct val="100000"/>
              </a:lnSpc>
              <a:spcBef>
                <a:spcPts val="0"/>
              </a:spcBef>
              <a:spcAft>
                <a:spcPts val="0"/>
              </a:spcAft>
              <a:buSzPts val="8400"/>
              <a:buNone/>
              <a:defRPr sz="8400"/>
            </a:lvl5pPr>
            <a:lvl6pPr lvl="5" algn="ctr">
              <a:lnSpc>
                <a:spcPct val="100000"/>
              </a:lnSpc>
              <a:spcBef>
                <a:spcPts val="0"/>
              </a:spcBef>
              <a:spcAft>
                <a:spcPts val="0"/>
              </a:spcAft>
              <a:buSzPts val="8400"/>
              <a:buNone/>
              <a:defRPr sz="8400"/>
            </a:lvl6pPr>
            <a:lvl7pPr lvl="6" algn="ctr">
              <a:lnSpc>
                <a:spcPct val="100000"/>
              </a:lnSpc>
              <a:spcBef>
                <a:spcPts val="0"/>
              </a:spcBef>
              <a:spcAft>
                <a:spcPts val="0"/>
              </a:spcAft>
              <a:buSzPts val="8400"/>
              <a:buNone/>
              <a:defRPr sz="8400"/>
            </a:lvl7pPr>
            <a:lvl8pPr lvl="7" algn="ctr">
              <a:lnSpc>
                <a:spcPct val="100000"/>
              </a:lnSpc>
              <a:spcBef>
                <a:spcPts val="0"/>
              </a:spcBef>
              <a:spcAft>
                <a:spcPts val="0"/>
              </a:spcAft>
              <a:buSzPts val="8400"/>
              <a:buNone/>
              <a:defRPr sz="8400"/>
            </a:lvl8pPr>
            <a:lvl9pPr lvl="8" algn="ctr">
              <a:lnSpc>
                <a:spcPct val="100000"/>
              </a:lnSpc>
              <a:spcBef>
                <a:spcPts val="0"/>
              </a:spcBef>
              <a:spcAft>
                <a:spcPts val="0"/>
              </a:spcAft>
              <a:buSzPts val="8400"/>
              <a:buNone/>
              <a:defRPr sz="8400"/>
            </a:lvl9pPr>
          </a:lstStyle>
          <a:p/>
        </p:txBody>
      </p:sp>
      <p:sp>
        <p:nvSpPr>
          <p:cNvPr id="196" name="Google Shape;196;p48"/>
          <p:cNvSpPr txBox="1"/>
          <p:nvPr>
            <p:ph idx="1" type="subTitle"/>
          </p:nvPr>
        </p:nvSpPr>
        <p:spPr>
          <a:xfrm>
            <a:off x="531000" y="5606150"/>
            <a:ext cx="8090400" cy="2470200"/>
          </a:xfrm>
          <a:prstGeom prst="rect">
            <a:avLst/>
          </a:prstGeom>
          <a:noFill/>
          <a:ln>
            <a:noFill/>
          </a:ln>
        </p:spPr>
        <p:txBody>
          <a:bodyPr anchorCtr="0" anchor="t" bIns="182850" lIns="182850" spcFirstLastPara="1" rIns="182850" wrap="square" tIns="18285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97" name="Google Shape;197;p48"/>
          <p:cNvSpPr txBox="1"/>
          <p:nvPr>
            <p:ph idx="2" type="body"/>
          </p:nvPr>
        </p:nvSpPr>
        <p:spPr>
          <a:xfrm>
            <a:off x="9879000" y="1448150"/>
            <a:ext cx="7674000" cy="7390200"/>
          </a:xfrm>
          <a:prstGeom prst="rect">
            <a:avLst/>
          </a:prstGeom>
          <a:noFill/>
          <a:ln>
            <a:noFill/>
          </a:ln>
        </p:spPr>
        <p:txBody>
          <a:bodyPr anchorCtr="0" anchor="ctr" bIns="182850" lIns="182850" spcFirstLastPara="1" rIns="182850" wrap="square" tIns="182850">
            <a:normAutofit/>
          </a:bodyPr>
          <a:lstStyle>
            <a:lvl1pPr indent="-457200" lvl="0" marL="457200" algn="l">
              <a:lnSpc>
                <a:spcPct val="115000"/>
              </a:lnSpc>
              <a:spcBef>
                <a:spcPts val="0"/>
              </a:spcBef>
              <a:spcAft>
                <a:spcPts val="0"/>
              </a:spcAft>
              <a:buSzPts val="3600"/>
              <a:buChar char="●"/>
              <a:defRPr/>
            </a:lvl1pPr>
            <a:lvl2pPr indent="-406400" lvl="1" marL="914400" algn="l">
              <a:lnSpc>
                <a:spcPct val="115000"/>
              </a:lnSpc>
              <a:spcBef>
                <a:spcPts val="0"/>
              </a:spcBef>
              <a:spcAft>
                <a:spcPts val="0"/>
              </a:spcAft>
              <a:buSzPts val="2800"/>
              <a:buChar char="○"/>
              <a:defRPr/>
            </a:lvl2pPr>
            <a:lvl3pPr indent="-406400" lvl="2" marL="1371600" algn="l">
              <a:lnSpc>
                <a:spcPct val="115000"/>
              </a:lnSpc>
              <a:spcBef>
                <a:spcPts val="0"/>
              </a:spcBef>
              <a:spcAft>
                <a:spcPts val="0"/>
              </a:spcAft>
              <a:buSzPts val="2800"/>
              <a:buChar char="■"/>
              <a:defRPr/>
            </a:lvl3pPr>
            <a:lvl4pPr indent="-406400" lvl="3" marL="1828800" algn="l">
              <a:lnSpc>
                <a:spcPct val="115000"/>
              </a:lnSpc>
              <a:spcBef>
                <a:spcPts val="0"/>
              </a:spcBef>
              <a:spcAft>
                <a:spcPts val="0"/>
              </a:spcAft>
              <a:buSzPts val="2800"/>
              <a:buChar char="●"/>
              <a:defRPr/>
            </a:lvl4pPr>
            <a:lvl5pPr indent="-406400" lvl="4" marL="2286000" algn="l">
              <a:lnSpc>
                <a:spcPct val="115000"/>
              </a:lnSpc>
              <a:spcBef>
                <a:spcPts val="0"/>
              </a:spcBef>
              <a:spcAft>
                <a:spcPts val="0"/>
              </a:spcAft>
              <a:buSzPts val="2800"/>
              <a:buChar char="○"/>
              <a:defRPr/>
            </a:lvl5pPr>
            <a:lvl6pPr indent="-406400" lvl="5" marL="2743200" algn="l">
              <a:lnSpc>
                <a:spcPct val="115000"/>
              </a:lnSpc>
              <a:spcBef>
                <a:spcPts val="0"/>
              </a:spcBef>
              <a:spcAft>
                <a:spcPts val="0"/>
              </a:spcAft>
              <a:buSzPts val="2800"/>
              <a:buChar char="■"/>
              <a:defRPr/>
            </a:lvl6pPr>
            <a:lvl7pPr indent="-406400" lvl="6" marL="3200400" algn="l">
              <a:lnSpc>
                <a:spcPct val="115000"/>
              </a:lnSpc>
              <a:spcBef>
                <a:spcPts val="0"/>
              </a:spcBef>
              <a:spcAft>
                <a:spcPts val="0"/>
              </a:spcAft>
              <a:buSzPts val="2800"/>
              <a:buChar char="●"/>
              <a:defRPr/>
            </a:lvl7pPr>
            <a:lvl8pPr indent="-406400" lvl="7" marL="3657600" algn="l">
              <a:lnSpc>
                <a:spcPct val="115000"/>
              </a:lnSpc>
              <a:spcBef>
                <a:spcPts val="0"/>
              </a:spcBef>
              <a:spcAft>
                <a:spcPts val="0"/>
              </a:spcAft>
              <a:buSzPts val="2800"/>
              <a:buChar char="○"/>
              <a:defRPr/>
            </a:lvl8pPr>
            <a:lvl9pPr indent="-406400" lvl="8" marL="4114800" algn="l">
              <a:lnSpc>
                <a:spcPct val="115000"/>
              </a:lnSpc>
              <a:spcBef>
                <a:spcPts val="0"/>
              </a:spcBef>
              <a:spcAft>
                <a:spcPts val="0"/>
              </a:spcAft>
              <a:buSzPts val="2800"/>
              <a:buChar char="■"/>
              <a:defRPr/>
            </a:lvl9pPr>
          </a:lstStyle>
          <a:p/>
        </p:txBody>
      </p:sp>
      <p:sp>
        <p:nvSpPr>
          <p:cNvPr id="198" name="Google Shape;198;p48"/>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9" name="Shape 199"/>
        <p:cNvGrpSpPr/>
        <p:nvPr/>
      </p:nvGrpSpPr>
      <p:grpSpPr>
        <a:xfrm>
          <a:off x="0" y="0"/>
          <a:ext cx="0" cy="0"/>
          <a:chOff x="0" y="0"/>
          <a:chExt cx="0" cy="0"/>
        </a:xfrm>
      </p:grpSpPr>
      <p:sp>
        <p:nvSpPr>
          <p:cNvPr id="200" name="Google Shape;200;p49"/>
          <p:cNvSpPr txBox="1"/>
          <p:nvPr>
            <p:ph idx="1" type="body"/>
          </p:nvPr>
        </p:nvSpPr>
        <p:spPr>
          <a:xfrm>
            <a:off x="623400" y="8461150"/>
            <a:ext cx="11997600" cy="1210200"/>
          </a:xfrm>
          <a:prstGeom prst="rect">
            <a:avLst/>
          </a:prstGeom>
          <a:noFill/>
          <a:ln>
            <a:noFill/>
          </a:ln>
        </p:spPr>
        <p:txBody>
          <a:bodyPr anchorCtr="0" anchor="ctr" bIns="182850" lIns="182850" spcFirstLastPara="1" rIns="182850" wrap="square" tIns="182850">
            <a:normAutofit/>
          </a:bodyPr>
          <a:lstStyle>
            <a:lvl1pPr indent="-228600" lvl="0" marL="457200" algn="l">
              <a:lnSpc>
                <a:spcPct val="100000"/>
              </a:lnSpc>
              <a:spcBef>
                <a:spcPts val="0"/>
              </a:spcBef>
              <a:spcAft>
                <a:spcPts val="0"/>
              </a:spcAft>
              <a:buSzPts val="3600"/>
              <a:buNone/>
              <a:defRPr/>
            </a:lvl1pPr>
          </a:lstStyle>
          <a:p/>
        </p:txBody>
      </p:sp>
      <p:sp>
        <p:nvSpPr>
          <p:cNvPr id="201" name="Google Shape;201;p49"/>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2" name="Shape 202"/>
        <p:cNvGrpSpPr/>
        <p:nvPr/>
      </p:nvGrpSpPr>
      <p:grpSpPr>
        <a:xfrm>
          <a:off x="0" y="0"/>
          <a:ext cx="0" cy="0"/>
          <a:chOff x="0" y="0"/>
          <a:chExt cx="0" cy="0"/>
        </a:xfrm>
      </p:grpSpPr>
      <p:sp>
        <p:nvSpPr>
          <p:cNvPr id="203" name="Google Shape;203;p50"/>
          <p:cNvSpPr txBox="1"/>
          <p:nvPr>
            <p:ph hasCustomPrompt="1" type="title"/>
          </p:nvPr>
        </p:nvSpPr>
        <p:spPr>
          <a:xfrm>
            <a:off x="623400" y="2212250"/>
            <a:ext cx="17041200" cy="39270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24000"/>
              <a:buNone/>
              <a:defRPr sz="24000"/>
            </a:lvl1pPr>
            <a:lvl2pPr lvl="1" algn="ctr">
              <a:lnSpc>
                <a:spcPct val="100000"/>
              </a:lnSpc>
              <a:spcBef>
                <a:spcPts val="0"/>
              </a:spcBef>
              <a:spcAft>
                <a:spcPts val="0"/>
              </a:spcAft>
              <a:buSzPts val="24000"/>
              <a:buNone/>
              <a:defRPr sz="24000"/>
            </a:lvl2pPr>
            <a:lvl3pPr lvl="2" algn="ctr">
              <a:lnSpc>
                <a:spcPct val="100000"/>
              </a:lnSpc>
              <a:spcBef>
                <a:spcPts val="0"/>
              </a:spcBef>
              <a:spcAft>
                <a:spcPts val="0"/>
              </a:spcAft>
              <a:buSzPts val="24000"/>
              <a:buNone/>
              <a:defRPr sz="24000"/>
            </a:lvl3pPr>
            <a:lvl4pPr lvl="3" algn="ctr">
              <a:lnSpc>
                <a:spcPct val="100000"/>
              </a:lnSpc>
              <a:spcBef>
                <a:spcPts val="0"/>
              </a:spcBef>
              <a:spcAft>
                <a:spcPts val="0"/>
              </a:spcAft>
              <a:buSzPts val="24000"/>
              <a:buNone/>
              <a:defRPr sz="24000"/>
            </a:lvl4pPr>
            <a:lvl5pPr lvl="4" algn="ctr">
              <a:lnSpc>
                <a:spcPct val="100000"/>
              </a:lnSpc>
              <a:spcBef>
                <a:spcPts val="0"/>
              </a:spcBef>
              <a:spcAft>
                <a:spcPts val="0"/>
              </a:spcAft>
              <a:buSzPts val="24000"/>
              <a:buNone/>
              <a:defRPr sz="24000"/>
            </a:lvl5pPr>
            <a:lvl6pPr lvl="5" algn="ctr">
              <a:lnSpc>
                <a:spcPct val="100000"/>
              </a:lnSpc>
              <a:spcBef>
                <a:spcPts val="0"/>
              </a:spcBef>
              <a:spcAft>
                <a:spcPts val="0"/>
              </a:spcAft>
              <a:buSzPts val="24000"/>
              <a:buNone/>
              <a:defRPr sz="24000"/>
            </a:lvl6pPr>
            <a:lvl7pPr lvl="6" algn="ctr">
              <a:lnSpc>
                <a:spcPct val="100000"/>
              </a:lnSpc>
              <a:spcBef>
                <a:spcPts val="0"/>
              </a:spcBef>
              <a:spcAft>
                <a:spcPts val="0"/>
              </a:spcAft>
              <a:buSzPts val="24000"/>
              <a:buNone/>
              <a:defRPr sz="24000"/>
            </a:lvl7pPr>
            <a:lvl8pPr lvl="7" algn="ctr">
              <a:lnSpc>
                <a:spcPct val="100000"/>
              </a:lnSpc>
              <a:spcBef>
                <a:spcPts val="0"/>
              </a:spcBef>
              <a:spcAft>
                <a:spcPts val="0"/>
              </a:spcAft>
              <a:buSzPts val="24000"/>
              <a:buNone/>
              <a:defRPr sz="24000"/>
            </a:lvl8pPr>
            <a:lvl9pPr lvl="8" algn="ctr">
              <a:lnSpc>
                <a:spcPct val="100000"/>
              </a:lnSpc>
              <a:spcBef>
                <a:spcPts val="0"/>
              </a:spcBef>
              <a:spcAft>
                <a:spcPts val="0"/>
              </a:spcAft>
              <a:buSzPts val="24000"/>
              <a:buNone/>
              <a:defRPr sz="24000"/>
            </a:lvl9pPr>
          </a:lstStyle>
          <a:p>
            <a:r>
              <a:t>xx%</a:t>
            </a:r>
          </a:p>
        </p:txBody>
      </p:sp>
      <p:sp>
        <p:nvSpPr>
          <p:cNvPr id="204" name="Google Shape;204;p50"/>
          <p:cNvSpPr txBox="1"/>
          <p:nvPr>
            <p:ph idx="1" type="body"/>
          </p:nvPr>
        </p:nvSpPr>
        <p:spPr>
          <a:xfrm>
            <a:off x="623400" y="6304450"/>
            <a:ext cx="17041200" cy="2601600"/>
          </a:xfrm>
          <a:prstGeom prst="rect">
            <a:avLst/>
          </a:prstGeom>
          <a:noFill/>
          <a:ln>
            <a:noFill/>
          </a:ln>
        </p:spPr>
        <p:txBody>
          <a:bodyPr anchorCtr="0" anchor="t" bIns="182850" lIns="182850" spcFirstLastPara="1" rIns="182850" wrap="square" tIns="182850">
            <a:normAutofit/>
          </a:bodyPr>
          <a:lstStyle>
            <a:lvl1pPr indent="-457200" lvl="0" marL="457200" algn="ctr">
              <a:lnSpc>
                <a:spcPct val="115000"/>
              </a:lnSpc>
              <a:spcBef>
                <a:spcPts val="0"/>
              </a:spcBef>
              <a:spcAft>
                <a:spcPts val="0"/>
              </a:spcAft>
              <a:buSzPts val="3600"/>
              <a:buChar char="●"/>
              <a:defRPr/>
            </a:lvl1pPr>
            <a:lvl2pPr indent="-406400" lvl="1" marL="914400" algn="ctr">
              <a:lnSpc>
                <a:spcPct val="115000"/>
              </a:lnSpc>
              <a:spcBef>
                <a:spcPts val="0"/>
              </a:spcBef>
              <a:spcAft>
                <a:spcPts val="0"/>
              </a:spcAft>
              <a:buSzPts val="2800"/>
              <a:buChar char="○"/>
              <a:defRPr/>
            </a:lvl2pPr>
            <a:lvl3pPr indent="-406400" lvl="2" marL="1371600" algn="ctr">
              <a:lnSpc>
                <a:spcPct val="115000"/>
              </a:lnSpc>
              <a:spcBef>
                <a:spcPts val="0"/>
              </a:spcBef>
              <a:spcAft>
                <a:spcPts val="0"/>
              </a:spcAft>
              <a:buSzPts val="2800"/>
              <a:buChar char="■"/>
              <a:defRPr/>
            </a:lvl3pPr>
            <a:lvl4pPr indent="-406400" lvl="3" marL="1828800" algn="ctr">
              <a:lnSpc>
                <a:spcPct val="115000"/>
              </a:lnSpc>
              <a:spcBef>
                <a:spcPts val="0"/>
              </a:spcBef>
              <a:spcAft>
                <a:spcPts val="0"/>
              </a:spcAft>
              <a:buSzPts val="2800"/>
              <a:buChar char="●"/>
              <a:defRPr/>
            </a:lvl4pPr>
            <a:lvl5pPr indent="-406400" lvl="4" marL="2286000" algn="ctr">
              <a:lnSpc>
                <a:spcPct val="115000"/>
              </a:lnSpc>
              <a:spcBef>
                <a:spcPts val="0"/>
              </a:spcBef>
              <a:spcAft>
                <a:spcPts val="0"/>
              </a:spcAft>
              <a:buSzPts val="2800"/>
              <a:buChar char="○"/>
              <a:defRPr/>
            </a:lvl5pPr>
            <a:lvl6pPr indent="-406400" lvl="5" marL="2743200" algn="ctr">
              <a:lnSpc>
                <a:spcPct val="115000"/>
              </a:lnSpc>
              <a:spcBef>
                <a:spcPts val="0"/>
              </a:spcBef>
              <a:spcAft>
                <a:spcPts val="0"/>
              </a:spcAft>
              <a:buSzPts val="2800"/>
              <a:buChar char="■"/>
              <a:defRPr/>
            </a:lvl6pPr>
            <a:lvl7pPr indent="-406400" lvl="6" marL="3200400" algn="ctr">
              <a:lnSpc>
                <a:spcPct val="115000"/>
              </a:lnSpc>
              <a:spcBef>
                <a:spcPts val="0"/>
              </a:spcBef>
              <a:spcAft>
                <a:spcPts val="0"/>
              </a:spcAft>
              <a:buSzPts val="2800"/>
              <a:buChar char="●"/>
              <a:defRPr/>
            </a:lvl7pPr>
            <a:lvl8pPr indent="-406400" lvl="7" marL="3657600" algn="ctr">
              <a:lnSpc>
                <a:spcPct val="115000"/>
              </a:lnSpc>
              <a:spcBef>
                <a:spcPts val="0"/>
              </a:spcBef>
              <a:spcAft>
                <a:spcPts val="0"/>
              </a:spcAft>
              <a:buSzPts val="2800"/>
              <a:buChar char="○"/>
              <a:defRPr/>
            </a:lvl8pPr>
            <a:lvl9pPr indent="-406400" lvl="8" marL="4114800" algn="ctr">
              <a:lnSpc>
                <a:spcPct val="115000"/>
              </a:lnSpc>
              <a:spcBef>
                <a:spcPts val="0"/>
              </a:spcBef>
              <a:spcAft>
                <a:spcPts val="0"/>
              </a:spcAft>
              <a:buSzPts val="2800"/>
              <a:buChar char="■"/>
              <a:defRPr/>
            </a:lvl9pPr>
          </a:lstStyle>
          <a:p/>
        </p:txBody>
      </p:sp>
      <p:sp>
        <p:nvSpPr>
          <p:cNvPr id="205" name="Google Shape;205;p5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5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08" name="Shape 208"/>
        <p:cNvGrpSpPr/>
        <p:nvPr/>
      </p:nvGrpSpPr>
      <p:grpSpPr>
        <a:xfrm>
          <a:off x="0" y="0"/>
          <a:ext cx="0" cy="0"/>
          <a:chOff x="0" y="0"/>
          <a:chExt cx="0" cy="0"/>
        </a:xfrm>
      </p:grpSpPr>
      <p:sp>
        <p:nvSpPr>
          <p:cNvPr id="209" name="Google Shape;209;p52"/>
          <p:cNvSpPr/>
          <p:nvPr/>
        </p:nvSpPr>
        <p:spPr>
          <a:xfrm rot="3232288">
            <a:off x="10286317" y="8220564"/>
            <a:ext cx="1224222" cy="1107632"/>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52"/>
          <p:cNvSpPr/>
          <p:nvPr/>
        </p:nvSpPr>
        <p:spPr>
          <a:xfrm rot="3232224">
            <a:off x="14752209" y="-615206"/>
            <a:ext cx="1755387" cy="1587912"/>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52"/>
          <p:cNvSpPr/>
          <p:nvPr/>
        </p:nvSpPr>
        <p:spPr>
          <a:xfrm rot="-1709989">
            <a:off x="16885030" y="2956703"/>
            <a:ext cx="619923" cy="560593"/>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52"/>
          <p:cNvSpPr/>
          <p:nvPr/>
        </p:nvSpPr>
        <p:spPr>
          <a:xfrm rot="-469192">
            <a:off x="8159490" y="544461"/>
            <a:ext cx="1755121" cy="1587959"/>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52"/>
          <p:cNvSpPr/>
          <p:nvPr/>
        </p:nvSpPr>
        <p:spPr>
          <a:xfrm rot="-4613981">
            <a:off x="-591315" y="2195934"/>
            <a:ext cx="1755076" cy="1587848"/>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2"/>
          <p:cNvSpPr txBox="1"/>
          <p:nvPr>
            <p:ph type="title"/>
          </p:nvPr>
        </p:nvSpPr>
        <p:spPr>
          <a:xfrm>
            <a:off x="8416150" y="5575025"/>
            <a:ext cx="8445000" cy="16836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7200"/>
              <a:buNone/>
              <a:defRPr b="1" sz="12000">
                <a:solidFill>
                  <a:schemeClr val="lt2"/>
                </a:solidFill>
                <a:latin typeface="Roboto Condensed"/>
                <a:ea typeface="Roboto Condensed"/>
                <a:cs typeface="Roboto Condensed"/>
                <a:sym typeface="Roboto Condensed"/>
              </a:defRPr>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215" name="Google Shape;215;p52"/>
          <p:cNvSpPr txBox="1"/>
          <p:nvPr>
            <p:ph idx="2" type="title"/>
          </p:nvPr>
        </p:nvSpPr>
        <p:spPr>
          <a:xfrm>
            <a:off x="11222650" y="2442850"/>
            <a:ext cx="2832000" cy="2700600"/>
          </a:xfrm>
          <a:prstGeom prst="rect">
            <a:avLst/>
          </a:prstGeom>
          <a:solidFill>
            <a:schemeClr val="lt2"/>
          </a:solid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Clr>
                <a:schemeClr val="lt2"/>
              </a:buClr>
              <a:buSzPts val="14400"/>
              <a:buFont typeface="Roboto Condensed"/>
              <a:buNone/>
              <a:defRPr b="1" sz="14400">
                <a:solidFill>
                  <a:schemeClr val="lt1"/>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2pPr>
            <a:lvl3pPr lvl="2"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3pPr>
            <a:lvl4pPr lvl="3"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4pPr>
            <a:lvl5pPr lvl="4"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5pPr>
            <a:lvl6pPr lvl="5"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6pPr>
            <a:lvl7pPr lvl="6"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7pPr>
            <a:lvl8pPr lvl="7"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8pPr>
            <a:lvl9pPr lvl="8"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216" name="Shape 216"/>
        <p:cNvGrpSpPr/>
        <p:nvPr/>
      </p:nvGrpSpPr>
      <p:grpSpPr>
        <a:xfrm>
          <a:off x="0" y="0"/>
          <a:ext cx="0" cy="0"/>
          <a:chOff x="0" y="0"/>
          <a:chExt cx="0" cy="0"/>
        </a:xfrm>
      </p:grpSpPr>
      <p:sp>
        <p:nvSpPr>
          <p:cNvPr id="217" name="Google Shape;217;p53"/>
          <p:cNvSpPr/>
          <p:nvPr/>
        </p:nvSpPr>
        <p:spPr>
          <a:xfrm rot="3232288">
            <a:off x="10286317" y="8220564"/>
            <a:ext cx="1224222" cy="1107632"/>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53"/>
          <p:cNvSpPr/>
          <p:nvPr/>
        </p:nvSpPr>
        <p:spPr>
          <a:xfrm rot="3232224">
            <a:off x="14752209" y="-615206"/>
            <a:ext cx="1755387" cy="1587912"/>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53"/>
          <p:cNvSpPr/>
          <p:nvPr/>
        </p:nvSpPr>
        <p:spPr>
          <a:xfrm rot="-1709989">
            <a:off x="16885030" y="2956703"/>
            <a:ext cx="619923" cy="560593"/>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53"/>
          <p:cNvSpPr/>
          <p:nvPr/>
        </p:nvSpPr>
        <p:spPr>
          <a:xfrm rot="-469192">
            <a:off x="8159490" y="544461"/>
            <a:ext cx="1755121" cy="1587959"/>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53"/>
          <p:cNvSpPr/>
          <p:nvPr/>
        </p:nvSpPr>
        <p:spPr>
          <a:xfrm rot="-4613981">
            <a:off x="-591315" y="2195934"/>
            <a:ext cx="1755076" cy="1587848"/>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53"/>
          <p:cNvSpPr txBox="1"/>
          <p:nvPr>
            <p:ph type="title"/>
          </p:nvPr>
        </p:nvSpPr>
        <p:spPr>
          <a:xfrm>
            <a:off x="8416150" y="5575025"/>
            <a:ext cx="8445000" cy="16836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7200"/>
              <a:buNone/>
              <a:defRPr b="1" sz="12000">
                <a:solidFill>
                  <a:schemeClr val="lt2"/>
                </a:solidFill>
                <a:latin typeface="Roboto Condensed"/>
                <a:ea typeface="Roboto Condensed"/>
                <a:cs typeface="Roboto Condensed"/>
                <a:sym typeface="Roboto Condensed"/>
              </a:defRPr>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223" name="Google Shape;223;p53"/>
          <p:cNvSpPr txBox="1"/>
          <p:nvPr>
            <p:ph idx="2" type="title"/>
          </p:nvPr>
        </p:nvSpPr>
        <p:spPr>
          <a:xfrm>
            <a:off x="11222650" y="2442850"/>
            <a:ext cx="2832000" cy="2700600"/>
          </a:xfrm>
          <a:prstGeom prst="rect">
            <a:avLst/>
          </a:prstGeom>
          <a:solidFill>
            <a:schemeClr val="lt2"/>
          </a:solid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Clr>
                <a:schemeClr val="lt2"/>
              </a:buClr>
              <a:buSzPts val="14400"/>
              <a:buFont typeface="Roboto Condensed"/>
              <a:buNone/>
              <a:defRPr b="1" sz="14400">
                <a:solidFill>
                  <a:schemeClr val="lt1"/>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2pPr>
            <a:lvl3pPr lvl="2"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3pPr>
            <a:lvl4pPr lvl="3"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4pPr>
            <a:lvl5pPr lvl="4"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5pPr>
            <a:lvl6pPr lvl="5"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6pPr>
            <a:lvl7pPr lvl="6"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7pPr>
            <a:lvl8pPr lvl="7"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8pPr>
            <a:lvl9pPr lvl="8"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224" name="Shape 224"/>
        <p:cNvGrpSpPr/>
        <p:nvPr/>
      </p:nvGrpSpPr>
      <p:grpSpPr>
        <a:xfrm>
          <a:off x="0" y="0"/>
          <a:ext cx="0" cy="0"/>
          <a:chOff x="0" y="0"/>
          <a:chExt cx="0" cy="0"/>
        </a:xfrm>
      </p:grpSpPr>
      <p:sp>
        <p:nvSpPr>
          <p:cNvPr id="225" name="Google Shape;225;p54"/>
          <p:cNvSpPr/>
          <p:nvPr/>
        </p:nvSpPr>
        <p:spPr>
          <a:xfrm rot="3232288">
            <a:off x="10286317" y="8220564"/>
            <a:ext cx="1224222" cy="1107632"/>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54"/>
          <p:cNvSpPr/>
          <p:nvPr/>
        </p:nvSpPr>
        <p:spPr>
          <a:xfrm rot="3232224">
            <a:off x="14752209" y="-615206"/>
            <a:ext cx="1755387" cy="1587912"/>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54"/>
          <p:cNvSpPr/>
          <p:nvPr/>
        </p:nvSpPr>
        <p:spPr>
          <a:xfrm rot="-1709989">
            <a:off x="16885030" y="2956703"/>
            <a:ext cx="619923" cy="560593"/>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54"/>
          <p:cNvSpPr/>
          <p:nvPr/>
        </p:nvSpPr>
        <p:spPr>
          <a:xfrm rot="-469192">
            <a:off x="8159490" y="544461"/>
            <a:ext cx="1755121" cy="1587959"/>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54"/>
          <p:cNvSpPr/>
          <p:nvPr/>
        </p:nvSpPr>
        <p:spPr>
          <a:xfrm rot="-4613981">
            <a:off x="-591315" y="2195934"/>
            <a:ext cx="1755076" cy="1587848"/>
          </a:xfrm>
          <a:prstGeom prst="triangle">
            <a:avLst>
              <a:gd fmla="val 50000" name="adj"/>
            </a:avLst>
          </a:prstGeom>
          <a:solidFill>
            <a:schemeClr val="accent4"/>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54"/>
          <p:cNvSpPr txBox="1"/>
          <p:nvPr>
            <p:ph type="title"/>
          </p:nvPr>
        </p:nvSpPr>
        <p:spPr>
          <a:xfrm>
            <a:off x="8416150" y="5575025"/>
            <a:ext cx="8445000" cy="16836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7200"/>
              <a:buNone/>
              <a:defRPr b="1" sz="12000">
                <a:solidFill>
                  <a:schemeClr val="lt2"/>
                </a:solidFill>
                <a:latin typeface="Roboto Condensed"/>
                <a:ea typeface="Roboto Condensed"/>
                <a:cs typeface="Roboto Condensed"/>
                <a:sym typeface="Roboto Condensed"/>
              </a:defRPr>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231" name="Google Shape;231;p54"/>
          <p:cNvSpPr txBox="1"/>
          <p:nvPr>
            <p:ph idx="2" type="title"/>
          </p:nvPr>
        </p:nvSpPr>
        <p:spPr>
          <a:xfrm>
            <a:off x="11222650" y="2442850"/>
            <a:ext cx="2832000" cy="2700600"/>
          </a:xfrm>
          <a:prstGeom prst="rect">
            <a:avLst/>
          </a:prstGeom>
          <a:solidFill>
            <a:schemeClr val="lt2"/>
          </a:solid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Clr>
                <a:schemeClr val="lt2"/>
              </a:buClr>
              <a:buSzPts val="14400"/>
              <a:buFont typeface="Roboto Condensed"/>
              <a:buNone/>
              <a:defRPr b="1" sz="14400">
                <a:solidFill>
                  <a:schemeClr val="lt1"/>
                </a:solidFill>
                <a:latin typeface="Roboto Condensed"/>
                <a:ea typeface="Roboto Condensed"/>
                <a:cs typeface="Roboto Condensed"/>
                <a:sym typeface="Roboto Condensed"/>
              </a:defRPr>
            </a:lvl1pPr>
            <a:lvl2pPr lvl="1"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2pPr>
            <a:lvl3pPr lvl="2"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3pPr>
            <a:lvl4pPr lvl="3"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4pPr>
            <a:lvl5pPr lvl="4"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5pPr>
            <a:lvl6pPr lvl="5"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6pPr>
            <a:lvl7pPr lvl="6"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7pPr>
            <a:lvl8pPr lvl="7"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8pPr>
            <a:lvl9pPr lvl="8" algn="l">
              <a:lnSpc>
                <a:spcPct val="100000"/>
              </a:lnSpc>
              <a:spcBef>
                <a:spcPts val="0"/>
              </a:spcBef>
              <a:spcAft>
                <a:spcPts val="0"/>
              </a:spcAft>
              <a:buClr>
                <a:schemeClr val="lt2"/>
              </a:buClr>
              <a:buSzPts val="14400"/>
              <a:buFont typeface="Roboto Condensed"/>
              <a:buNone/>
              <a:defRPr b="1" sz="14400">
                <a:solidFill>
                  <a:schemeClr val="lt2"/>
                </a:solidFill>
                <a:latin typeface="Roboto Condensed"/>
                <a:ea typeface="Roboto Condensed"/>
                <a:cs typeface="Roboto Condensed"/>
                <a:sym typeface="Roboto Condense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CUSTOM_3_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22"/>
          <p:cNvSpPr txBox="1"/>
          <p:nvPr>
            <p:ph type="title"/>
          </p:nvPr>
        </p:nvSpPr>
        <p:spPr>
          <a:xfrm>
            <a:off x="2178200" y="5620200"/>
            <a:ext cx="4003800" cy="9852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5600"/>
              <a:buNone/>
              <a:defRPr sz="3000">
                <a:solidFill>
                  <a:srgbClr val="F37876"/>
                </a:solidFill>
              </a:defRPr>
            </a:lvl1pPr>
            <a:lvl2pPr lvl="1" algn="ctr">
              <a:lnSpc>
                <a:spcPct val="100000"/>
              </a:lnSpc>
              <a:spcBef>
                <a:spcPts val="0"/>
              </a:spcBef>
              <a:spcAft>
                <a:spcPts val="0"/>
              </a:spcAft>
              <a:buSzPts val="5600"/>
              <a:buNone/>
              <a:defRPr sz="3000">
                <a:solidFill>
                  <a:srgbClr val="F37876"/>
                </a:solidFill>
              </a:defRPr>
            </a:lvl2pPr>
            <a:lvl3pPr lvl="2" algn="ctr">
              <a:lnSpc>
                <a:spcPct val="100000"/>
              </a:lnSpc>
              <a:spcBef>
                <a:spcPts val="0"/>
              </a:spcBef>
              <a:spcAft>
                <a:spcPts val="0"/>
              </a:spcAft>
              <a:buSzPts val="5600"/>
              <a:buNone/>
              <a:defRPr sz="3000">
                <a:solidFill>
                  <a:srgbClr val="F37876"/>
                </a:solidFill>
              </a:defRPr>
            </a:lvl3pPr>
            <a:lvl4pPr lvl="3" algn="ctr">
              <a:lnSpc>
                <a:spcPct val="100000"/>
              </a:lnSpc>
              <a:spcBef>
                <a:spcPts val="0"/>
              </a:spcBef>
              <a:spcAft>
                <a:spcPts val="0"/>
              </a:spcAft>
              <a:buSzPts val="5600"/>
              <a:buNone/>
              <a:defRPr sz="3000">
                <a:solidFill>
                  <a:srgbClr val="F37876"/>
                </a:solidFill>
              </a:defRPr>
            </a:lvl4pPr>
            <a:lvl5pPr lvl="4" algn="ctr">
              <a:lnSpc>
                <a:spcPct val="100000"/>
              </a:lnSpc>
              <a:spcBef>
                <a:spcPts val="0"/>
              </a:spcBef>
              <a:spcAft>
                <a:spcPts val="0"/>
              </a:spcAft>
              <a:buSzPts val="5600"/>
              <a:buNone/>
              <a:defRPr sz="3000">
                <a:solidFill>
                  <a:srgbClr val="F37876"/>
                </a:solidFill>
              </a:defRPr>
            </a:lvl5pPr>
            <a:lvl6pPr lvl="5" algn="ctr">
              <a:lnSpc>
                <a:spcPct val="100000"/>
              </a:lnSpc>
              <a:spcBef>
                <a:spcPts val="0"/>
              </a:spcBef>
              <a:spcAft>
                <a:spcPts val="0"/>
              </a:spcAft>
              <a:buSzPts val="5600"/>
              <a:buNone/>
              <a:defRPr sz="3000">
                <a:solidFill>
                  <a:srgbClr val="F37876"/>
                </a:solidFill>
              </a:defRPr>
            </a:lvl6pPr>
            <a:lvl7pPr lvl="6" algn="ctr">
              <a:lnSpc>
                <a:spcPct val="100000"/>
              </a:lnSpc>
              <a:spcBef>
                <a:spcPts val="0"/>
              </a:spcBef>
              <a:spcAft>
                <a:spcPts val="0"/>
              </a:spcAft>
              <a:buSzPts val="5600"/>
              <a:buNone/>
              <a:defRPr sz="3000">
                <a:solidFill>
                  <a:srgbClr val="F37876"/>
                </a:solidFill>
              </a:defRPr>
            </a:lvl7pPr>
            <a:lvl8pPr lvl="7" algn="ctr">
              <a:lnSpc>
                <a:spcPct val="100000"/>
              </a:lnSpc>
              <a:spcBef>
                <a:spcPts val="0"/>
              </a:spcBef>
              <a:spcAft>
                <a:spcPts val="0"/>
              </a:spcAft>
              <a:buSzPts val="5600"/>
              <a:buNone/>
              <a:defRPr sz="3000">
                <a:solidFill>
                  <a:srgbClr val="F37876"/>
                </a:solidFill>
              </a:defRPr>
            </a:lvl8pPr>
            <a:lvl9pPr lvl="8" algn="ctr">
              <a:lnSpc>
                <a:spcPct val="100000"/>
              </a:lnSpc>
              <a:spcBef>
                <a:spcPts val="0"/>
              </a:spcBef>
              <a:spcAft>
                <a:spcPts val="0"/>
              </a:spcAft>
              <a:buSzPts val="5600"/>
              <a:buNone/>
              <a:defRPr sz="3000">
                <a:solidFill>
                  <a:srgbClr val="F37876"/>
                </a:solidFill>
              </a:defRPr>
            </a:lvl9pPr>
          </a:lstStyle>
          <a:p/>
        </p:txBody>
      </p:sp>
      <p:sp>
        <p:nvSpPr>
          <p:cNvPr id="26" name="Google Shape;26;p22"/>
          <p:cNvSpPr txBox="1"/>
          <p:nvPr>
            <p:ph idx="1" type="subTitle"/>
          </p:nvPr>
        </p:nvSpPr>
        <p:spPr>
          <a:xfrm>
            <a:off x="2178200" y="6450950"/>
            <a:ext cx="4003800" cy="2765400"/>
          </a:xfrm>
          <a:prstGeom prst="rect">
            <a:avLst/>
          </a:prstGeom>
          <a:noFill/>
          <a:ln>
            <a:noFill/>
          </a:ln>
        </p:spPr>
        <p:txBody>
          <a:bodyPr anchorCtr="0" anchor="t" bIns="182850" lIns="182850" spcFirstLastPara="1" rIns="182850" wrap="square" tIns="182850">
            <a:normAutofit/>
          </a:bodyPr>
          <a:lstStyle>
            <a:lvl1pPr lvl="0" algn="ctr">
              <a:lnSpc>
                <a:spcPct val="115000"/>
              </a:lnSpc>
              <a:spcBef>
                <a:spcPts val="0"/>
              </a:spcBef>
              <a:spcAft>
                <a:spcPts val="0"/>
              </a:spcAft>
              <a:buSzPts val="3600"/>
              <a:buNone/>
              <a:defRPr sz="2600"/>
            </a:lvl1pPr>
            <a:lvl2pPr lvl="1" algn="ctr">
              <a:lnSpc>
                <a:spcPct val="115000"/>
              </a:lnSpc>
              <a:spcBef>
                <a:spcPts val="2400"/>
              </a:spcBef>
              <a:spcAft>
                <a:spcPts val="0"/>
              </a:spcAft>
              <a:buSzPts val="2800"/>
              <a:buNone/>
              <a:defRPr/>
            </a:lvl2pPr>
            <a:lvl3pPr lvl="2" algn="ctr">
              <a:lnSpc>
                <a:spcPct val="115000"/>
              </a:lnSpc>
              <a:spcBef>
                <a:spcPts val="2400"/>
              </a:spcBef>
              <a:spcAft>
                <a:spcPts val="0"/>
              </a:spcAft>
              <a:buSzPts val="2800"/>
              <a:buNone/>
              <a:defRPr/>
            </a:lvl3pPr>
            <a:lvl4pPr lvl="3" algn="ctr">
              <a:lnSpc>
                <a:spcPct val="115000"/>
              </a:lnSpc>
              <a:spcBef>
                <a:spcPts val="2400"/>
              </a:spcBef>
              <a:spcAft>
                <a:spcPts val="0"/>
              </a:spcAft>
              <a:buSzPts val="2800"/>
              <a:buNone/>
              <a:defRPr/>
            </a:lvl4pPr>
            <a:lvl5pPr lvl="4" algn="ctr">
              <a:lnSpc>
                <a:spcPct val="115000"/>
              </a:lnSpc>
              <a:spcBef>
                <a:spcPts val="2400"/>
              </a:spcBef>
              <a:spcAft>
                <a:spcPts val="0"/>
              </a:spcAft>
              <a:buSzPts val="2800"/>
              <a:buNone/>
              <a:defRPr/>
            </a:lvl5pPr>
            <a:lvl6pPr lvl="5" algn="ctr">
              <a:lnSpc>
                <a:spcPct val="115000"/>
              </a:lnSpc>
              <a:spcBef>
                <a:spcPts val="2400"/>
              </a:spcBef>
              <a:spcAft>
                <a:spcPts val="0"/>
              </a:spcAft>
              <a:buSzPts val="2800"/>
              <a:buNone/>
              <a:defRPr/>
            </a:lvl6pPr>
            <a:lvl7pPr lvl="6" algn="ctr">
              <a:lnSpc>
                <a:spcPct val="115000"/>
              </a:lnSpc>
              <a:spcBef>
                <a:spcPts val="2400"/>
              </a:spcBef>
              <a:spcAft>
                <a:spcPts val="0"/>
              </a:spcAft>
              <a:buSzPts val="2800"/>
              <a:buNone/>
              <a:defRPr/>
            </a:lvl7pPr>
            <a:lvl8pPr lvl="7" algn="ctr">
              <a:lnSpc>
                <a:spcPct val="115000"/>
              </a:lnSpc>
              <a:spcBef>
                <a:spcPts val="2400"/>
              </a:spcBef>
              <a:spcAft>
                <a:spcPts val="0"/>
              </a:spcAft>
              <a:buSzPts val="2800"/>
              <a:buNone/>
              <a:defRPr/>
            </a:lvl8pPr>
            <a:lvl9pPr lvl="8" algn="ctr">
              <a:lnSpc>
                <a:spcPct val="115000"/>
              </a:lnSpc>
              <a:spcBef>
                <a:spcPts val="2400"/>
              </a:spcBef>
              <a:spcAft>
                <a:spcPts val="2400"/>
              </a:spcAft>
              <a:buSzPts val="2800"/>
              <a:buNone/>
              <a:defRPr/>
            </a:lvl9pPr>
          </a:lstStyle>
          <a:p/>
        </p:txBody>
      </p:sp>
      <p:sp>
        <p:nvSpPr>
          <p:cNvPr id="27" name="Google Shape;27;p22"/>
          <p:cNvSpPr txBox="1"/>
          <p:nvPr>
            <p:ph idx="2" type="title"/>
          </p:nvPr>
        </p:nvSpPr>
        <p:spPr>
          <a:xfrm>
            <a:off x="7142100" y="5620200"/>
            <a:ext cx="4003800" cy="9852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5600"/>
              <a:buNone/>
              <a:defRPr sz="3000">
                <a:solidFill>
                  <a:srgbClr val="F37876"/>
                </a:solidFill>
              </a:defRPr>
            </a:lvl1pPr>
            <a:lvl2pPr lvl="1" algn="ctr">
              <a:lnSpc>
                <a:spcPct val="100000"/>
              </a:lnSpc>
              <a:spcBef>
                <a:spcPts val="0"/>
              </a:spcBef>
              <a:spcAft>
                <a:spcPts val="0"/>
              </a:spcAft>
              <a:buSzPts val="5600"/>
              <a:buNone/>
              <a:defRPr sz="3000">
                <a:solidFill>
                  <a:srgbClr val="F37876"/>
                </a:solidFill>
              </a:defRPr>
            </a:lvl2pPr>
            <a:lvl3pPr lvl="2" algn="ctr">
              <a:lnSpc>
                <a:spcPct val="100000"/>
              </a:lnSpc>
              <a:spcBef>
                <a:spcPts val="0"/>
              </a:spcBef>
              <a:spcAft>
                <a:spcPts val="0"/>
              </a:spcAft>
              <a:buSzPts val="5600"/>
              <a:buNone/>
              <a:defRPr sz="3000">
                <a:solidFill>
                  <a:srgbClr val="F37876"/>
                </a:solidFill>
              </a:defRPr>
            </a:lvl3pPr>
            <a:lvl4pPr lvl="3" algn="ctr">
              <a:lnSpc>
                <a:spcPct val="100000"/>
              </a:lnSpc>
              <a:spcBef>
                <a:spcPts val="0"/>
              </a:spcBef>
              <a:spcAft>
                <a:spcPts val="0"/>
              </a:spcAft>
              <a:buSzPts val="5600"/>
              <a:buNone/>
              <a:defRPr sz="3000">
                <a:solidFill>
                  <a:srgbClr val="F37876"/>
                </a:solidFill>
              </a:defRPr>
            </a:lvl4pPr>
            <a:lvl5pPr lvl="4" algn="ctr">
              <a:lnSpc>
                <a:spcPct val="100000"/>
              </a:lnSpc>
              <a:spcBef>
                <a:spcPts val="0"/>
              </a:spcBef>
              <a:spcAft>
                <a:spcPts val="0"/>
              </a:spcAft>
              <a:buSzPts val="5600"/>
              <a:buNone/>
              <a:defRPr sz="3000">
                <a:solidFill>
                  <a:srgbClr val="F37876"/>
                </a:solidFill>
              </a:defRPr>
            </a:lvl5pPr>
            <a:lvl6pPr lvl="5" algn="ctr">
              <a:lnSpc>
                <a:spcPct val="100000"/>
              </a:lnSpc>
              <a:spcBef>
                <a:spcPts val="0"/>
              </a:spcBef>
              <a:spcAft>
                <a:spcPts val="0"/>
              </a:spcAft>
              <a:buSzPts val="5600"/>
              <a:buNone/>
              <a:defRPr sz="3000">
                <a:solidFill>
                  <a:srgbClr val="F37876"/>
                </a:solidFill>
              </a:defRPr>
            </a:lvl6pPr>
            <a:lvl7pPr lvl="6" algn="ctr">
              <a:lnSpc>
                <a:spcPct val="100000"/>
              </a:lnSpc>
              <a:spcBef>
                <a:spcPts val="0"/>
              </a:spcBef>
              <a:spcAft>
                <a:spcPts val="0"/>
              </a:spcAft>
              <a:buSzPts val="5600"/>
              <a:buNone/>
              <a:defRPr sz="3000">
                <a:solidFill>
                  <a:srgbClr val="F37876"/>
                </a:solidFill>
              </a:defRPr>
            </a:lvl7pPr>
            <a:lvl8pPr lvl="7" algn="ctr">
              <a:lnSpc>
                <a:spcPct val="100000"/>
              </a:lnSpc>
              <a:spcBef>
                <a:spcPts val="0"/>
              </a:spcBef>
              <a:spcAft>
                <a:spcPts val="0"/>
              </a:spcAft>
              <a:buSzPts val="5600"/>
              <a:buNone/>
              <a:defRPr sz="3000">
                <a:solidFill>
                  <a:srgbClr val="F37876"/>
                </a:solidFill>
              </a:defRPr>
            </a:lvl8pPr>
            <a:lvl9pPr lvl="8" algn="ctr">
              <a:lnSpc>
                <a:spcPct val="100000"/>
              </a:lnSpc>
              <a:spcBef>
                <a:spcPts val="0"/>
              </a:spcBef>
              <a:spcAft>
                <a:spcPts val="0"/>
              </a:spcAft>
              <a:buSzPts val="5600"/>
              <a:buNone/>
              <a:defRPr sz="3000">
                <a:solidFill>
                  <a:srgbClr val="F37876"/>
                </a:solidFill>
              </a:defRPr>
            </a:lvl9pPr>
          </a:lstStyle>
          <a:p/>
        </p:txBody>
      </p:sp>
      <p:sp>
        <p:nvSpPr>
          <p:cNvPr id="28" name="Google Shape;28;p22"/>
          <p:cNvSpPr txBox="1"/>
          <p:nvPr>
            <p:ph idx="3" type="subTitle"/>
          </p:nvPr>
        </p:nvSpPr>
        <p:spPr>
          <a:xfrm>
            <a:off x="7142100" y="6450950"/>
            <a:ext cx="4003800" cy="2765400"/>
          </a:xfrm>
          <a:prstGeom prst="rect">
            <a:avLst/>
          </a:prstGeom>
          <a:noFill/>
          <a:ln>
            <a:noFill/>
          </a:ln>
        </p:spPr>
        <p:txBody>
          <a:bodyPr anchorCtr="0" anchor="t" bIns="182850" lIns="182850" spcFirstLastPara="1" rIns="182850" wrap="square" tIns="182850">
            <a:normAutofit/>
          </a:bodyPr>
          <a:lstStyle>
            <a:lvl1pPr lvl="0" algn="ctr">
              <a:lnSpc>
                <a:spcPct val="115000"/>
              </a:lnSpc>
              <a:spcBef>
                <a:spcPts val="0"/>
              </a:spcBef>
              <a:spcAft>
                <a:spcPts val="0"/>
              </a:spcAft>
              <a:buSzPts val="3600"/>
              <a:buNone/>
              <a:defRPr sz="2600"/>
            </a:lvl1pPr>
            <a:lvl2pPr lvl="1" algn="ctr">
              <a:lnSpc>
                <a:spcPct val="115000"/>
              </a:lnSpc>
              <a:spcBef>
                <a:spcPts val="2400"/>
              </a:spcBef>
              <a:spcAft>
                <a:spcPts val="0"/>
              </a:spcAft>
              <a:buSzPts val="2800"/>
              <a:buNone/>
              <a:defRPr/>
            </a:lvl2pPr>
            <a:lvl3pPr lvl="2" algn="ctr">
              <a:lnSpc>
                <a:spcPct val="115000"/>
              </a:lnSpc>
              <a:spcBef>
                <a:spcPts val="2400"/>
              </a:spcBef>
              <a:spcAft>
                <a:spcPts val="0"/>
              </a:spcAft>
              <a:buSzPts val="2800"/>
              <a:buNone/>
              <a:defRPr/>
            </a:lvl3pPr>
            <a:lvl4pPr lvl="3" algn="ctr">
              <a:lnSpc>
                <a:spcPct val="115000"/>
              </a:lnSpc>
              <a:spcBef>
                <a:spcPts val="2400"/>
              </a:spcBef>
              <a:spcAft>
                <a:spcPts val="0"/>
              </a:spcAft>
              <a:buSzPts val="2800"/>
              <a:buNone/>
              <a:defRPr/>
            </a:lvl4pPr>
            <a:lvl5pPr lvl="4" algn="ctr">
              <a:lnSpc>
                <a:spcPct val="115000"/>
              </a:lnSpc>
              <a:spcBef>
                <a:spcPts val="2400"/>
              </a:spcBef>
              <a:spcAft>
                <a:spcPts val="0"/>
              </a:spcAft>
              <a:buSzPts val="2800"/>
              <a:buNone/>
              <a:defRPr/>
            </a:lvl5pPr>
            <a:lvl6pPr lvl="5" algn="ctr">
              <a:lnSpc>
                <a:spcPct val="115000"/>
              </a:lnSpc>
              <a:spcBef>
                <a:spcPts val="2400"/>
              </a:spcBef>
              <a:spcAft>
                <a:spcPts val="0"/>
              </a:spcAft>
              <a:buSzPts val="2800"/>
              <a:buNone/>
              <a:defRPr/>
            </a:lvl6pPr>
            <a:lvl7pPr lvl="6" algn="ctr">
              <a:lnSpc>
                <a:spcPct val="115000"/>
              </a:lnSpc>
              <a:spcBef>
                <a:spcPts val="2400"/>
              </a:spcBef>
              <a:spcAft>
                <a:spcPts val="0"/>
              </a:spcAft>
              <a:buSzPts val="2800"/>
              <a:buNone/>
              <a:defRPr/>
            </a:lvl7pPr>
            <a:lvl8pPr lvl="7" algn="ctr">
              <a:lnSpc>
                <a:spcPct val="115000"/>
              </a:lnSpc>
              <a:spcBef>
                <a:spcPts val="2400"/>
              </a:spcBef>
              <a:spcAft>
                <a:spcPts val="0"/>
              </a:spcAft>
              <a:buSzPts val="2800"/>
              <a:buNone/>
              <a:defRPr/>
            </a:lvl8pPr>
            <a:lvl9pPr lvl="8" algn="ctr">
              <a:lnSpc>
                <a:spcPct val="115000"/>
              </a:lnSpc>
              <a:spcBef>
                <a:spcPts val="2400"/>
              </a:spcBef>
              <a:spcAft>
                <a:spcPts val="2400"/>
              </a:spcAft>
              <a:buSzPts val="2800"/>
              <a:buNone/>
              <a:defRPr/>
            </a:lvl9pPr>
          </a:lstStyle>
          <a:p/>
        </p:txBody>
      </p:sp>
      <p:sp>
        <p:nvSpPr>
          <p:cNvPr id="29" name="Google Shape;29;p22"/>
          <p:cNvSpPr txBox="1"/>
          <p:nvPr>
            <p:ph idx="4" type="title"/>
          </p:nvPr>
        </p:nvSpPr>
        <p:spPr>
          <a:xfrm>
            <a:off x="12106000" y="5620200"/>
            <a:ext cx="4003800" cy="9852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5600"/>
              <a:buNone/>
              <a:defRPr sz="3000">
                <a:solidFill>
                  <a:srgbClr val="F37876"/>
                </a:solidFill>
              </a:defRPr>
            </a:lvl1pPr>
            <a:lvl2pPr lvl="1" algn="ctr">
              <a:lnSpc>
                <a:spcPct val="100000"/>
              </a:lnSpc>
              <a:spcBef>
                <a:spcPts val="0"/>
              </a:spcBef>
              <a:spcAft>
                <a:spcPts val="0"/>
              </a:spcAft>
              <a:buSzPts val="5600"/>
              <a:buNone/>
              <a:defRPr sz="3000">
                <a:solidFill>
                  <a:srgbClr val="F37876"/>
                </a:solidFill>
              </a:defRPr>
            </a:lvl2pPr>
            <a:lvl3pPr lvl="2" algn="ctr">
              <a:lnSpc>
                <a:spcPct val="100000"/>
              </a:lnSpc>
              <a:spcBef>
                <a:spcPts val="0"/>
              </a:spcBef>
              <a:spcAft>
                <a:spcPts val="0"/>
              </a:spcAft>
              <a:buSzPts val="5600"/>
              <a:buNone/>
              <a:defRPr sz="3000">
                <a:solidFill>
                  <a:srgbClr val="F37876"/>
                </a:solidFill>
              </a:defRPr>
            </a:lvl3pPr>
            <a:lvl4pPr lvl="3" algn="ctr">
              <a:lnSpc>
                <a:spcPct val="100000"/>
              </a:lnSpc>
              <a:spcBef>
                <a:spcPts val="0"/>
              </a:spcBef>
              <a:spcAft>
                <a:spcPts val="0"/>
              </a:spcAft>
              <a:buSzPts val="5600"/>
              <a:buNone/>
              <a:defRPr sz="3000">
                <a:solidFill>
                  <a:srgbClr val="F37876"/>
                </a:solidFill>
              </a:defRPr>
            </a:lvl4pPr>
            <a:lvl5pPr lvl="4" algn="ctr">
              <a:lnSpc>
                <a:spcPct val="100000"/>
              </a:lnSpc>
              <a:spcBef>
                <a:spcPts val="0"/>
              </a:spcBef>
              <a:spcAft>
                <a:spcPts val="0"/>
              </a:spcAft>
              <a:buSzPts val="5600"/>
              <a:buNone/>
              <a:defRPr sz="3000">
                <a:solidFill>
                  <a:srgbClr val="F37876"/>
                </a:solidFill>
              </a:defRPr>
            </a:lvl5pPr>
            <a:lvl6pPr lvl="5" algn="ctr">
              <a:lnSpc>
                <a:spcPct val="100000"/>
              </a:lnSpc>
              <a:spcBef>
                <a:spcPts val="0"/>
              </a:spcBef>
              <a:spcAft>
                <a:spcPts val="0"/>
              </a:spcAft>
              <a:buSzPts val="5600"/>
              <a:buNone/>
              <a:defRPr sz="3000">
                <a:solidFill>
                  <a:srgbClr val="F37876"/>
                </a:solidFill>
              </a:defRPr>
            </a:lvl6pPr>
            <a:lvl7pPr lvl="6" algn="ctr">
              <a:lnSpc>
                <a:spcPct val="100000"/>
              </a:lnSpc>
              <a:spcBef>
                <a:spcPts val="0"/>
              </a:spcBef>
              <a:spcAft>
                <a:spcPts val="0"/>
              </a:spcAft>
              <a:buSzPts val="5600"/>
              <a:buNone/>
              <a:defRPr sz="3000">
                <a:solidFill>
                  <a:srgbClr val="F37876"/>
                </a:solidFill>
              </a:defRPr>
            </a:lvl7pPr>
            <a:lvl8pPr lvl="7" algn="ctr">
              <a:lnSpc>
                <a:spcPct val="100000"/>
              </a:lnSpc>
              <a:spcBef>
                <a:spcPts val="0"/>
              </a:spcBef>
              <a:spcAft>
                <a:spcPts val="0"/>
              </a:spcAft>
              <a:buSzPts val="5600"/>
              <a:buNone/>
              <a:defRPr sz="3000">
                <a:solidFill>
                  <a:srgbClr val="F37876"/>
                </a:solidFill>
              </a:defRPr>
            </a:lvl8pPr>
            <a:lvl9pPr lvl="8" algn="ctr">
              <a:lnSpc>
                <a:spcPct val="100000"/>
              </a:lnSpc>
              <a:spcBef>
                <a:spcPts val="0"/>
              </a:spcBef>
              <a:spcAft>
                <a:spcPts val="0"/>
              </a:spcAft>
              <a:buSzPts val="5600"/>
              <a:buNone/>
              <a:defRPr sz="3000">
                <a:solidFill>
                  <a:srgbClr val="F37876"/>
                </a:solidFill>
              </a:defRPr>
            </a:lvl9pPr>
          </a:lstStyle>
          <a:p/>
        </p:txBody>
      </p:sp>
      <p:sp>
        <p:nvSpPr>
          <p:cNvPr id="30" name="Google Shape;30;p22"/>
          <p:cNvSpPr txBox="1"/>
          <p:nvPr>
            <p:ph idx="5" type="subTitle"/>
          </p:nvPr>
        </p:nvSpPr>
        <p:spPr>
          <a:xfrm>
            <a:off x="12106000" y="6450950"/>
            <a:ext cx="4003800" cy="2765400"/>
          </a:xfrm>
          <a:prstGeom prst="rect">
            <a:avLst/>
          </a:prstGeom>
          <a:noFill/>
          <a:ln>
            <a:noFill/>
          </a:ln>
        </p:spPr>
        <p:txBody>
          <a:bodyPr anchorCtr="0" anchor="t" bIns="182850" lIns="182850" spcFirstLastPara="1" rIns="182850" wrap="square" tIns="182850">
            <a:normAutofit/>
          </a:bodyPr>
          <a:lstStyle>
            <a:lvl1pPr lvl="0" algn="ctr">
              <a:lnSpc>
                <a:spcPct val="115000"/>
              </a:lnSpc>
              <a:spcBef>
                <a:spcPts val="0"/>
              </a:spcBef>
              <a:spcAft>
                <a:spcPts val="0"/>
              </a:spcAft>
              <a:buSzPts val="3600"/>
              <a:buNone/>
              <a:defRPr sz="2600"/>
            </a:lvl1pPr>
            <a:lvl2pPr lvl="1" algn="ctr">
              <a:lnSpc>
                <a:spcPct val="115000"/>
              </a:lnSpc>
              <a:spcBef>
                <a:spcPts val="2400"/>
              </a:spcBef>
              <a:spcAft>
                <a:spcPts val="0"/>
              </a:spcAft>
              <a:buSzPts val="2800"/>
              <a:buNone/>
              <a:defRPr/>
            </a:lvl2pPr>
            <a:lvl3pPr lvl="2" algn="ctr">
              <a:lnSpc>
                <a:spcPct val="115000"/>
              </a:lnSpc>
              <a:spcBef>
                <a:spcPts val="2400"/>
              </a:spcBef>
              <a:spcAft>
                <a:spcPts val="0"/>
              </a:spcAft>
              <a:buSzPts val="2800"/>
              <a:buNone/>
              <a:defRPr/>
            </a:lvl3pPr>
            <a:lvl4pPr lvl="3" algn="ctr">
              <a:lnSpc>
                <a:spcPct val="115000"/>
              </a:lnSpc>
              <a:spcBef>
                <a:spcPts val="2400"/>
              </a:spcBef>
              <a:spcAft>
                <a:spcPts val="0"/>
              </a:spcAft>
              <a:buSzPts val="2800"/>
              <a:buNone/>
              <a:defRPr/>
            </a:lvl4pPr>
            <a:lvl5pPr lvl="4" algn="ctr">
              <a:lnSpc>
                <a:spcPct val="115000"/>
              </a:lnSpc>
              <a:spcBef>
                <a:spcPts val="2400"/>
              </a:spcBef>
              <a:spcAft>
                <a:spcPts val="0"/>
              </a:spcAft>
              <a:buSzPts val="2800"/>
              <a:buNone/>
              <a:defRPr/>
            </a:lvl5pPr>
            <a:lvl6pPr lvl="5" algn="ctr">
              <a:lnSpc>
                <a:spcPct val="115000"/>
              </a:lnSpc>
              <a:spcBef>
                <a:spcPts val="2400"/>
              </a:spcBef>
              <a:spcAft>
                <a:spcPts val="0"/>
              </a:spcAft>
              <a:buSzPts val="2800"/>
              <a:buNone/>
              <a:defRPr/>
            </a:lvl6pPr>
            <a:lvl7pPr lvl="6" algn="ctr">
              <a:lnSpc>
                <a:spcPct val="115000"/>
              </a:lnSpc>
              <a:spcBef>
                <a:spcPts val="2400"/>
              </a:spcBef>
              <a:spcAft>
                <a:spcPts val="0"/>
              </a:spcAft>
              <a:buSzPts val="2800"/>
              <a:buNone/>
              <a:defRPr/>
            </a:lvl7pPr>
            <a:lvl8pPr lvl="7" algn="ctr">
              <a:lnSpc>
                <a:spcPct val="115000"/>
              </a:lnSpc>
              <a:spcBef>
                <a:spcPts val="2400"/>
              </a:spcBef>
              <a:spcAft>
                <a:spcPts val="0"/>
              </a:spcAft>
              <a:buSzPts val="2800"/>
              <a:buNone/>
              <a:defRPr/>
            </a:lvl8pPr>
            <a:lvl9pPr lvl="8" algn="ctr">
              <a:lnSpc>
                <a:spcPct val="115000"/>
              </a:lnSpc>
              <a:spcBef>
                <a:spcPts val="2400"/>
              </a:spcBef>
              <a:spcAft>
                <a:spcPts val="2400"/>
              </a:spcAft>
              <a:buSzPts val="2800"/>
              <a:buNone/>
              <a:defRPr/>
            </a:lvl9pPr>
          </a:lstStyle>
          <a:p/>
        </p:txBody>
      </p:sp>
      <p:sp>
        <p:nvSpPr>
          <p:cNvPr id="31" name="Google Shape;31;p22"/>
          <p:cNvSpPr txBox="1"/>
          <p:nvPr>
            <p:ph idx="6" type="title"/>
          </p:nvPr>
        </p:nvSpPr>
        <p:spPr>
          <a:xfrm>
            <a:off x="1424700" y="1070825"/>
            <a:ext cx="15438600" cy="9648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5600"/>
              <a:buNone/>
              <a:defRPr sz="5000"/>
            </a:lvl1pPr>
            <a:lvl2pPr lvl="1" algn="ctr">
              <a:lnSpc>
                <a:spcPct val="100000"/>
              </a:lnSpc>
              <a:spcBef>
                <a:spcPts val="0"/>
              </a:spcBef>
              <a:spcAft>
                <a:spcPts val="0"/>
              </a:spcAft>
              <a:buSzPts val="5600"/>
              <a:buNone/>
              <a:defRPr sz="5000"/>
            </a:lvl2pPr>
            <a:lvl3pPr lvl="2" algn="ctr">
              <a:lnSpc>
                <a:spcPct val="100000"/>
              </a:lnSpc>
              <a:spcBef>
                <a:spcPts val="0"/>
              </a:spcBef>
              <a:spcAft>
                <a:spcPts val="0"/>
              </a:spcAft>
              <a:buSzPts val="5600"/>
              <a:buNone/>
              <a:defRPr sz="5000"/>
            </a:lvl3pPr>
            <a:lvl4pPr lvl="3" algn="ctr">
              <a:lnSpc>
                <a:spcPct val="100000"/>
              </a:lnSpc>
              <a:spcBef>
                <a:spcPts val="0"/>
              </a:spcBef>
              <a:spcAft>
                <a:spcPts val="0"/>
              </a:spcAft>
              <a:buSzPts val="5600"/>
              <a:buNone/>
              <a:defRPr sz="5000"/>
            </a:lvl4pPr>
            <a:lvl5pPr lvl="4" algn="ctr">
              <a:lnSpc>
                <a:spcPct val="100000"/>
              </a:lnSpc>
              <a:spcBef>
                <a:spcPts val="0"/>
              </a:spcBef>
              <a:spcAft>
                <a:spcPts val="0"/>
              </a:spcAft>
              <a:buSzPts val="5600"/>
              <a:buNone/>
              <a:defRPr sz="5000"/>
            </a:lvl5pPr>
            <a:lvl6pPr lvl="5" algn="ctr">
              <a:lnSpc>
                <a:spcPct val="100000"/>
              </a:lnSpc>
              <a:spcBef>
                <a:spcPts val="0"/>
              </a:spcBef>
              <a:spcAft>
                <a:spcPts val="0"/>
              </a:spcAft>
              <a:buSzPts val="5600"/>
              <a:buNone/>
              <a:defRPr sz="5000"/>
            </a:lvl6pPr>
            <a:lvl7pPr lvl="6" algn="ctr">
              <a:lnSpc>
                <a:spcPct val="100000"/>
              </a:lnSpc>
              <a:spcBef>
                <a:spcPts val="0"/>
              </a:spcBef>
              <a:spcAft>
                <a:spcPts val="0"/>
              </a:spcAft>
              <a:buSzPts val="5600"/>
              <a:buNone/>
              <a:defRPr sz="5000"/>
            </a:lvl7pPr>
            <a:lvl8pPr lvl="7" algn="ctr">
              <a:lnSpc>
                <a:spcPct val="100000"/>
              </a:lnSpc>
              <a:spcBef>
                <a:spcPts val="0"/>
              </a:spcBef>
              <a:spcAft>
                <a:spcPts val="0"/>
              </a:spcAft>
              <a:buSzPts val="5600"/>
              <a:buNone/>
              <a:defRPr sz="5000"/>
            </a:lvl8pPr>
            <a:lvl9pPr lvl="8" algn="ctr">
              <a:lnSpc>
                <a:spcPct val="100000"/>
              </a:lnSpc>
              <a:spcBef>
                <a:spcPts val="0"/>
              </a:spcBef>
              <a:spcAft>
                <a:spcPts val="0"/>
              </a:spcAft>
              <a:buSzPts val="5600"/>
              <a:buNone/>
              <a:defRPr sz="5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23"/>
          <p:cNvSpPr txBox="1"/>
          <p:nvPr>
            <p:ph type="title"/>
          </p:nvPr>
        </p:nvSpPr>
        <p:spPr>
          <a:xfrm>
            <a:off x="1424700" y="1070825"/>
            <a:ext cx="15438600" cy="9648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5600"/>
              <a:buNone/>
              <a:defRPr sz="5000"/>
            </a:lvl1pPr>
            <a:lvl2pPr lvl="1" algn="ctr">
              <a:lnSpc>
                <a:spcPct val="100000"/>
              </a:lnSpc>
              <a:spcBef>
                <a:spcPts val="0"/>
              </a:spcBef>
              <a:spcAft>
                <a:spcPts val="0"/>
              </a:spcAft>
              <a:buSzPts val="5600"/>
              <a:buNone/>
              <a:defRPr sz="5000"/>
            </a:lvl2pPr>
            <a:lvl3pPr lvl="2" algn="ctr">
              <a:lnSpc>
                <a:spcPct val="100000"/>
              </a:lnSpc>
              <a:spcBef>
                <a:spcPts val="0"/>
              </a:spcBef>
              <a:spcAft>
                <a:spcPts val="0"/>
              </a:spcAft>
              <a:buSzPts val="5600"/>
              <a:buNone/>
              <a:defRPr sz="5000"/>
            </a:lvl3pPr>
            <a:lvl4pPr lvl="3" algn="ctr">
              <a:lnSpc>
                <a:spcPct val="100000"/>
              </a:lnSpc>
              <a:spcBef>
                <a:spcPts val="0"/>
              </a:spcBef>
              <a:spcAft>
                <a:spcPts val="0"/>
              </a:spcAft>
              <a:buSzPts val="5600"/>
              <a:buNone/>
              <a:defRPr sz="5000"/>
            </a:lvl4pPr>
            <a:lvl5pPr lvl="4" algn="ctr">
              <a:lnSpc>
                <a:spcPct val="100000"/>
              </a:lnSpc>
              <a:spcBef>
                <a:spcPts val="0"/>
              </a:spcBef>
              <a:spcAft>
                <a:spcPts val="0"/>
              </a:spcAft>
              <a:buSzPts val="5600"/>
              <a:buNone/>
              <a:defRPr sz="5000"/>
            </a:lvl5pPr>
            <a:lvl6pPr lvl="5" algn="ctr">
              <a:lnSpc>
                <a:spcPct val="100000"/>
              </a:lnSpc>
              <a:spcBef>
                <a:spcPts val="0"/>
              </a:spcBef>
              <a:spcAft>
                <a:spcPts val="0"/>
              </a:spcAft>
              <a:buSzPts val="5600"/>
              <a:buNone/>
              <a:defRPr sz="5000"/>
            </a:lvl6pPr>
            <a:lvl7pPr lvl="6" algn="ctr">
              <a:lnSpc>
                <a:spcPct val="100000"/>
              </a:lnSpc>
              <a:spcBef>
                <a:spcPts val="0"/>
              </a:spcBef>
              <a:spcAft>
                <a:spcPts val="0"/>
              </a:spcAft>
              <a:buSzPts val="5600"/>
              <a:buNone/>
              <a:defRPr sz="5000"/>
            </a:lvl7pPr>
            <a:lvl8pPr lvl="7" algn="ctr">
              <a:lnSpc>
                <a:spcPct val="100000"/>
              </a:lnSpc>
              <a:spcBef>
                <a:spcPts val="0"/>
              </a:spcBef>
              <a:spcAft>
                <a:spcPts val="0"/>
              </a:spcAft>
              <a:buSzPts val="5600"/>
              <a:buNone/>
              <a:defRPr sz="5000"/>
            </a:lvl8pPr>
            <a:lvl9pPr lvl="8" algn="ctr">
              <a:lnSpc>
                <a:spcPct val="100000"/>
              </a:lnSpc>
              <a:spcBef>
                <a:spcPts val="0"/>
              </a:spcBef>
              <a:spcAft>
                <a:spcPts val="0"/>
              </a:spcAft>
              <a:buSzPts val="5600"/>
              <a:buNone/>
              <a:defRPr sz="5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24"/>
          <p:cNvSpPr txBox="1"/>
          <p:nvPr>
            <p:ph type="title"/>
          </p:nvPr>
        </p:nvSpPr>
        <p:spPr>
          <a:xfrm>
            <a:off x="623400" y="4301700"/>
            <a:ext cx="17041200" cy="16836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36" name="Google Shape;36;p24"/>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sp>
        <p:nvSpPr>
          <p:cNvPr id="38" name="Google Shape;38;p25"/>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39" name="Google Shape;39;p25"/>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algn="l">
              <a:lnSpc>
                <a:spcPct val="115000"/>
              </a:lnSpc>
              <a:spcBef>
                <a:spcPts val="0"/>
              </a:spcBef>
              <a:spcAft>
                <a:spcPts val="0"/>
              </a:spcAft>
              <a:buSzPts val="3600"/>
              <a:buChar char="●"/>
              <a:defRPr/>
            </a:lvl1pPr>
            <a:lvl2pPr indent="-406400" lvl="1" marL="914400" algn="l">
              <a:lnSpc>
                <a:spcPct val="115000"/>
              </a:lnSpc>
              <a:spcBef>
                <a:spcPts val="0"/>
              </a:spcBef>
              <a:spcAft>
                <a:spcPts val="0"/>
              </a:spcAft>
              <a:buSzPts val="2800"/>
              <a:buChar char="○"/>
              <a:defRPr/>
            </a:lvl2pPr>
            <a:lvl3pPr indent="-406400" lvl="2" marL="1371600" algn="l">
              <a:lnSpc>
                <a:spcPct val="115000"/>
              </a:lnSpc>
              <a:spcBef>
                <a:spcPts val="0"/>
              </a:spcBef>
              <a:spcAft>
                <a:spcPts val="0"/>
              </a:spcAft>
              <a:buSzPts val="2800"/>
              <a:buChar char="■"/>
              <a:defRPr/>
            </a:lvl3pPr>
            <a:lvl4pPr indent="-406400" lvl="3" marL="1828800" algn="l">
              <a:lnSpc>
                <a:spcPct val="115000"/>
              </a:lnSpc>
              <a:spcBef>
                <a:spcPts val="0"/>
              </a:spcBef>
              <a:spcAft>
                <a:spcPts val="0"/>
              </a:spcAft>
              <a:buSzPts val="2800"/>
              <a:buChar char="●"/>
              <a:defRPr/>
            </a:lvl4pPr>
            <a:lvl5pPr indent="-406400" lvl="4" marL="2286000" algn="l">
              <a:lnSpc>
                <a:spcPct val="115000"/>
              </a:lnSpc>
              <a:spcBef>
                <a:spcPts val="0"/>
              </a:spcBef>
              <a:spcAft>
                <a:spcPts val="0"/>
              </a:spcAft>
              <a:buSzPts val="2800"/>
              <a:buChar char="○"/>
              <a:defRPr/>
            </a:lvl5pPr>
            <a:lvl6pPr indent="-406400" lvl="5" marL="2743200" algn="l">
              <a:lnSpc>
                <a:spcPct val="115000"/>
              </a:lnSpc>
              <a:spcBef>
                <a:spcPts val="0"/>
              </a:spcBef>
              <a:spcAft>
                <a:spcPts val="0"/>
              </a:spcAft>
              <a:buSzPts val="2800"/>
              <a:buChar char="■"/>
              <a:defRPr/>
            </a:lvl6pPr>
            <a:lvl7pPr indent="-406400" lvl="6" marL="3200400" algn="l">
              <a:lnSpc>
                <a:spcPct val="115000"/>
              </a:lnSpc>
              <a:spcBef>
                <a:spcPts val="0"/>
              </a:spcBef>
              <a:spcAft>
                <a:spcPts val="0"/>
              </a:spcAft>
              <a:buSzPts val="2800"/>
              <a:buChar char="●"/>
              <a:defRPr/>
            </a:lvl7pPr>
            <a:lvl8pPr indent="-406400" lvl="7" marL="3657600" algn="l">
              <a:lnSpc>
                <a:spcPct val="115000"/>
              </a:lnSpc>
              <a:spcBef>
                <a:spcPts val="0"/>
              </a:spcBef>
              <a:spcAft>
                <a:spcPts val="0"/>
              </a:spcAft>
              <a:buSzPts val="2800"/>
              <a:buChar char="○"/>
              <a:defRPr/>
            </a:lvl8pPr>
            <a:lvl9pPr indent="-406400" lvl="8" marL="4114800" algn="l">
              <a:lnSpc>
                <a:spcPct val="115000"/>
              </a:lnSpc>
              <a:spcBef>
                <a:spcPts val="0"/>
              </a:spcBef>
              <a:spcAft>
                <a:spcPts val="0"/>
              </a:spcAft>
              <a:buSzPts val="2800"/>
              <a:buChar char="■"/>
              <a:defRPr/>
            </a:lvl9pPr>
          </a:lstStyle>
          <a:p/>
        </p:txBody>
      </p:sp>
      <p:sp>
        <p:nvSpPr>
          <p:cNvPr id="40" name="Google Shape;40;p25"/>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26"/>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3" name="Google Shape;43;p26"/>
          <p:cNvSpPr txBox="1"/>
          <p:nvPr>
            <p:ph idx="1" type="body"/>
          </p:nvPr>
        </p:nvSpPr>
        <p:spPr>
          <a:xfrm>
            <a:off x="623400" y="2304950"/>
            <a:ext cx="7999800" cy="6832800"/>
          </a:xfrm>
          <a:prstGeom prst="rect">
            <a:avLst/>
          </a:prstGeom>
          <a:noFill/>
          <a:ln>
            <a:noFill/>
          </a:ln>
        </p:spPr>
        <p:txBody>
          <a:bodyPr anchorCtr="0" anchor="t" bIns="182850" lIns="182850" spcFirstLastPara="1" rIns="182850" wrap="square" tIns="182850">
            <a:normAutofit/>
          </a:bodyPr>
          <a:lstStyle>
            <a:lvl1pPr indent="-406400" lvl="0" marL="457200" algn="l">
              <a:lnSpc>
                <a:spcPct val="115000"/>
              </a:lnSpc>
              <a:spcBef>
                <a:spcPts val="0"/>
              </a:spcBef>
              <a:spcAft>
                <a:spcPts val="0"/>
              </a:spcAft>
              <a:buSzPts val="2800"/>
              <a:buChar char="●"/>
              <a:defRPr sz="28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44" name="Google Shape;44;p26"/>
          <p:cNvSpPr txBox="1"/>
          <p:nvPr>
            <p:ph idx="2" type="body"/>
          </p:nvPr>
        </p:nvSpPr>
        <p:spPr>
          <a:xfrm>
            <a:off x="9664800" y="2304950"/>
            <a:ext cx="7999800" cy="6832800"/>
          </a:xfrm>
          <a:prstGeom prst="rect">
            <a:avLst/>
          </a:prstGeom>
          <a:noFill/>
          <a:ln>
            <a:noFill/>
          </a:ln>
        </p:spPr>
        <p:txBody>
          <a:bodyPr anchorCtr="0" anchor="t" bIns="182850" lIns="182850" spcFirstLastPara="1" rIns="182850" wrap="square" tIns="182850">
            <a:normAutofit/>
          </a:bodyPr>
          <a:lstStyle>
            <a:lvl1pPr indent="-406400" lvl="0" marL="457200" algn="l">
              <a:lnSpc>
                <a:spcPct val="115000"/>
              </a:lnSpc>
              <a:spcBef>
                <a:spcPts val="0"/>
              </a:spcBef>
              <a:spcAft>
                <a:spcPts val="0"/>
              </a:spcAft>
              <a:buSzPts val="2800"/>
              <a:buChar char="●"/>
              <a:defRPr sz="28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45" name="Google Shape;45;p26"/>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27"/>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8" name="Google Shape;48;p27"/>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theme" Target="../theme/theme1.xml"/><Relationship Id="rId14" Type="http://schemas.openxmlformats.org/officeDocument/2006/relationships/slideLayout" Target="../slideLayouts/slideLayout3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11" name="Google Shape;11;p16"/>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marR="0" rtl="0" algn="l">
              <a:lnSpc>
                <a:spcPct val="115000"/>
              </a:lnSpc>
              <a:spcBef>
                <a:spcPts val="0"/>
              </a:spcBef>
              <a:spcAft>
                <a:spcPts val="0"/>
              </a:spcAft>
              <a:buClr>
                <a:schemeClr val="dk2"/>
              </a:buClr>
              <a:buSzPts val="3600"/>
              <a:buFont typeface="Arial"/>
              <a:buChar char="●"/>
              <a:defRPr b="0" i="0" sz="3600" u="none" cap="none" strike="noStrike">
                <a:solidFill>
                  <a:schemeClr val="dk2"/>
                </a:solidFill>
                <a:latin typeface="Arial"/>
                <a:ea typeface="Arial"/>
                <a:cs typeface="Arial"/>
                <a:sym typeface="Arial"/>
              </a:defRPr>
            </a:lvl1pPr>
            <a:lvl2pPr indent="-406400" lvl="1" marL="9144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2pPr>
            <a:lvl3pPr indent="-406400" lvl="2" marL="13716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3pPr>
            <a:lvl4pPr indent="-406400" lvl="3" marL="18288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4pPr>
            <a:lvl5pPr indent="-406400" lvl="4" marL="22860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5pPr>
            <a:lvl6pPr indent="-406400" lvl="5" marL="27432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6pPr>
            <a:lvl7pPr indent="-406400" lvl="6" marL="32004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7pPr>
            <a:lvl8pPr indent="-406400" lvl="7" marL="36576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8pPr>
            <a:lvl9pPr indent="-406400" lvl="8" marL="41148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9pPr>
          </a:lstStyle>
          <a:p/>
        </p:txBody>
      </p:sp>
      <p:sp>
        <p:nvSpPr>
          <p:cNvPr id="12" name="Google Shape;12;p16"/>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3" name="Shape 163"/>
        <p:cNvGrpSpPr/>
        <p:nvPr/>
      </p:nvGrpSpPr>
      <p:grpSpPr>
        <a:xfrm>
          <a:off x="0" y="0"/>
          <a:ext cx="0" cy="0"/>
          <a:chOff x="0" y="0"/>
          <a:chExt cx="0" cy="0"/>
        </a:xfrm>
      </p:grpSpPr>
      <p:sp>
        <p:nvSpPr>
          <p:cNvPr id="164" name="Google Shape;164;p20"/>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165" name="Google Shape;165;p20"/>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marR="0" rtl="0" algn="l">
              <a:lnSpc>
                <a:spcPct val="115000"/>
              </a:lnSpc>
              <a:spcBef>
                <a:spcPts val="0"/>
              </a:spcBef>
              <a:spcAft>
                <a:spcPts val="0"/>
              </a:spcAft>
              <a:buClr>
                <a:schemeClr val="dk2"/>
              </a:buClr>
              <a:buSzPts val="3600"/>
              <a:buFont typeface="Arial"/>
              <a:buChar char="●"/>
              <a:defRPr b="0" i="0" sz="3600" u="none" cap="none" strike="noStrike">
                <a:solidFill>
                  <a:schemeClr val="dk2"/>
                </a:solidFill>
                <a:latin typeface="Arial"/>
                <a:ea typeface="Arial"/>
                <a:cs typeface="Arial"/>
                <a:sym typeface="Arial"/>
              </a:defRPr>
            </a:lvl1pPr>
            <a:lvl2pPr indent="-406400" lvl="1" marL="9144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2pPr>
            <a:lvl3pPr indent="-406400" lvl="2" marL="13716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3pPr>
            <a:lvl4pPr indent="-406400" lvl="3" marL="18288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4pPr>
            <a:lvl5pPr indent="-406400" lvl="4" marL="22860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5pPr>
            <a:lvl6pPr indent="-406400" lvl="5" marL="27432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6pPr>
            <a:lvl7pPr indent="-406400" lvl="6" marL="32004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7pPr>
            <a:lvl8pPr indent="-406400" lvl="7" marL="36576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8pPr>
            <a:lvl9pPr indent="-406400" lvl="8" marL="41148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9pPr>
          </a:lstStyle>
          <a:p/>
        </p:txBody>
      </p:sp>
      <p:sp>
        <p:nvSpPr>
          <p:cNvPr id="166" name="Google Shape;166;p2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24.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36.png"/><Relationship Id="rId6"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15.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2620"/>
        </a:solidFill>
      </p:bgPr>
    </p:bg>
    <p:spTree>
      <p:nvGrpSpPr>
        <p:cNvPr id="235" name="Shape 235"/>
        <p:cNvGrpSpPr/>
        <p:nvPr/>
      </p:nvGrpSpPr>
      <p:grpSpPr>
        <a:xfrm>
          <a:off x="0" y="0"/>
          <a:ext cx="0" cy="0"/>
          <a:chOff x="0" y="0"/>
          <a:chExt cx="0" cy="0"/>
        </a:xfrm>
      </p:grpSpPr>
      <p:sp>
        <p:nvSpPr>
          <p:cNvPr id="236" name="Google Shape;236;p1"/>
          <p:cNvSpPr/>
          <p:nvPr/>
        </p:nvSpPr>
        <p:spPr>
          <a:xfrm>
            <a:off x="-63000" y="-31500"/>
            <a:ext cx="18351000" cy="10406400"/>
          </a:xfrm>
          <a:prstGeom prst="rect">
            <a:avLst/>
          </a:prstGeom>
          <a:gradFill>
            <a:gsLst>
              <a:gs pos="0">
                <a:srgbClr val="DB0000"/>
              </a:gs>
              <a:gs pos="100000">
                <a:srgbClr val="DE3111"/>
              </a:gs>
            </a:gsLst>
            <a:lin ang="540070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7" name="Google Shape;237;p1"/>
          <p:cNvPicPr preferRelativeResize="0"/>
          <p:nvPr/>
        </p:nvPicPr>
        <p:blipFill rotWithShape="1">
          <a:blip r:embed="rId3">
            <a:alphaModFix amt="21000"/>
          </a:blip>
          <a:srcRect b="0" l="0" r="0" t="0"/>
          <a:stretch/>
        </p:blipFill>
        <p:spPr>
          <a:xfrm>
            <a:off x="-1283411" y="87900"/>
            <a:ext cx="14826025" cy="10287003"/>
          </a:xfrm>
          <a:prstGeom prst="rect">
            <a:avLst/>
          </a:prstGeom>
          <a:noFill/>
          <a:ln>
            <a:noFill/>
          </a:ln>
        </p:spPr>
      </p:pic>
      <p:cxnSp>
        <p:nvCxnSpPr>
          <p:cNvPr id="238" name="Google Shape;238;p1"/>
          <p:cNvCxnSpPr/>
          <p:nvPr/>
        </p:nvCxnSpPr>
        <p:spPr>
          <a:xfrm>
            <a:off x="-19200" y="10287000"/>
            <a:ext cx="18326400" cy="0"/>
          </a:xfrm>
          <a:prstGeom prst="straightConnector1">
            <a:avLst/>
          </a:prstGeom>
          <a:noFill/>
          <a:ln cap="flat" cmpd="sng" w="9525">
            <a:solidFill>
              <a:srgbClr val="306DA1"/>
            </a:solidFill>
            <a:prstDash val="solid"/>
            <a:round/>
            <a:headEnd len="sm" w="sm" type="none"/>
            <a:tailEnd len="sm" w="sm" type="none"/>
          </a:ln>
        </p:spPr>
      </p:cxnSp>
      <p:cxnSp>
        <p:nvCxnSpPr>
          <p:cNvPr id="239" name="Google Shape;239;p1"/>
          <p:cNvCxnSpPr/>
          <p:nvPr/>
        </p:nvCxnSpPr>
        <p:spPr>
          <a:xfrm>
            <a:off x="-19200" y="10287000"/>
            <a:ext cx="18326400" cy="0"/>
          </a:xfrm>
          <a:prstGeom prst="straightConnector1">
            <a:avLst/>
          </a:prstGeom>
          <a:noFill/>
          <a:ln cap="flat" cmpd="sng" w="9525">
            <a:solidFill>
              <a:srgbClr val="306DA1"/>
            </a:solidFill>
            <a:prstDash val="solid"/>
            <a:round/>
            <a:headEnd len="sm" w="sm" type="none"/>
            <a:tailEnd len="sm" w="sm" type="none"/>
          </a:ln>
        </p:spPr>
      </p:cxnSp>
      <p:sp>
        <p:nvSpPr>
          <p:cNvPr id="240" name="Google Shape;240;p1"/>
          <p:cNvSpPr txBox="1"/>
          <p:nvPr/>
        </p:nvSpPr>
        <p:spPr>
          <a:xfrm>
            <a:off x="1504950" y="883400"/>
            <a:ext cx="15132300" cy="7276800"/>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0400"/>
              <a:buFont typeface="Arial"/>
              <a:buNone/>
            </a:pPr>
            <a:r>
              <a:rPr b="1" lang="en-US" sz="10400">
                <a:solidFill>
                  <a:schemeClr val="lt1"/>
                </a:solidFill>
                <a:latin typeface="Roboto"/>
                <a:ea typeface="Roboto"/>
                <a:cs typeface="Roboto"/>
                <a:sym typeface="Roboto"/>
              </a:rPr>
              <a:t>Ada County Drainage District #3</a:t>
            </a:r>
            <a:endParaRPr b="1" i="0" sz="10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400"/>
              <a:buFont typeface="Arial"/>
              <a:buNone/>
            </a:pPr>
            <a:r>
              <a:t/>
            </a:r>
            <a:endParaRPr b="1" i="0" sz="104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500"/>
              <a:buFont typeface="Arial"/>
              <a:buNone/>
            </a:pPr>
            <a:r>
              <a:t/>
            </a:r>
            <a:endParaRPr b="0" i="0" sz="57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500"/>
              <a:buFont typeface="Arial"/>
              <a:buNone/>
            </a:pPr>
            <a:r>
              <a:rPr b="0" i="0" lang="en-US" sz="5700" u="none" cap="none" strike="noStrike">
                <a:solidFill>
                  <a:schemeClr val="lt1"/>
                </a:solidFill>
                <a:latin typeface="Roboto"/>
                <a:ea typeface="Roboto"/>
                <a:cs typeface="Roboto"/>
                <a:sym typeface="Roboto"/>
              </a:rPr>
              <a:t>Compliance </a:t>
            </a:r>
            <a:br>
              <a:rPr b="0" i="0" lang="en-US" sz="5700" u="none" cap="none" strike="noStrike">
                <a:solidFill>
                  <a:schemeClr val="lt1"/>
                </a:solidFill>
                <a:latin typeface="Roboto"/>
                <a:ea typeface="Roboto"/>
                <a:cs typeface="Roboto"/>
                <a:sym typeface="Roboto"/>
              </a:rPr>
            </a:br>
            <a:r>
              <a:rPr b="0" i="0" lang="en-US" sz="5700" u="none" cap="none" strike="noStrike">
                <a:solidFill>
                  <a:schemeClr val="lt1"/>
                </a:solidFill>
                <a:latin typeface="Roboto"/>
                <a:ea typeface="Roboto"/>
                <a:cs typeface="Roboto"/>
                <a:sym typeface="Roboto"/>
              </a:rPr>
              <a:t>Readiness Check-in</a:t>
            </a:r>
            <a:endParaRPr b="0" i="0" sz="2800" u="none" cap="none" strike="noStrike">
              <a:solidFill>
                <a:schemeClr val="lt1"/>
              </a:solidFill>
              <a:latin typeface="Roboto"/>
              <a:ea typeface="Roboto"/>
              <a:cs typeface="Roboto"/>
              <a:sym typeface="Roboto"/>
            </a:endParaRPr>
          </a:p>
        </p:txBody>
      </p:sp>
      <p:sp>
        <p:nvSpPr>
          <p:cNvPr id="241" name="Google Shape;241;p1"/>
          <p:cNvSpPr txBox="1"/>
          <p:nvPr>
            <p:ph idx="12" type="sldNum"/>
          </p:nvPr>
        </p:nvSpPr>
        <p:spPr>
          <a:xfrm>
            <a:off x="13106400" y="12712700"/>
            <a:ext cx="4267200" cy="730200"/>
          </a:xfrm>
          <a:prstGeom prst="rect">
            <a:avLst/>
          </a:prstGeom>
          <a:noFill/>
          <a:ln>
            <a:noFill/>
          </a:ln>
        </p:spPr>
        <p:txBody>
          <a:bodyPr anchorCtr="0" anchor="ctr" bIns="182850" lIns="182850" spcFirstLastPara="1" rIns="182850" wrap="square" tIns="182850">
            <a:normAutofit/>
          </a:bodyPr>
          <a:lstStyle/>
          <a:p>
            <a:pPr indent="0" lvl="0" marL="0" rtl="0" algn="r">
              <a:lnSpc>
                <a:spcPct val="100000"/>
              </a:lnSpc>
              <a:spcBef>
                <a:spcPts val="0"/>
              </a:spcBef>
              <a:spcAft>
                <a:spcPts val="0"/>
              </a:spcAft>
              <a:buSzPts val="2000"/>
              <a:buNone/>
            </a:pPr>
            <a:fld id="{00000000-1234-1234-1234-123412341234}" type="slidenum">
              <a:rPr lang="en-US"/>
              <a:t>‹#›</a:t>
            </a:fld>
            <a:endParaRPr/>
          </a:p>
        </p:txBody>
      </p:sp>
      <p:pic>
        <p:nvPicPr>
          <p:cNvPr id="242" name="Google Shape;242;p1"/>
          <p:cNvPicPr preferRelativeResize="0"/>
          <p:nvPr/>
        </p:nvPicPr>
        <p:blipFill rotWithShape="1">
          <a:blip r:embed="rId4">
            <a:alphaModFix/>
          </a:blip>
          <a:srcRect b="22916" l="0" r="0" t="0"/>
          <a:stretch/>
        </p:blipFill>
        <p:spPr>
          <a:xfrm>
            <a:off x="15942625" y="295850"/>
            <a:ext cx="2120650" cy="1547950"/>
          </a:xfrm>
          <a:prstGeom prst="rect">
            <a:avLst/>
          </a:prstGeom>
          <a:noFill/>
          <a:ln>
            <a:noFill/>
          </a:ln>
        </p:spPr>
      </p:pic>
      <p:grpSp>
        <p:nvGrpSpPr>
          <p:cNvPr id="243" name="Google Shape;243;p1"/>
          <p:cNvGrpSpPr/>
          <p:nvPr/>
        </p:nvGrpSpPr>
        <p:grpSpPr>
          <a:xfrm>
            <a:off x="12531791" y="6385734"/>
            <a:ext cx="5248904" cy="3630517"/>
            <a:chOff x="5364821" y="2571750"/>
            <a:chExt cx="3330523" cy="2057999"/>
          </a:xfrm>
        </p:grpSpPr>
        <p:sp>
          <p:nvSpPr>
            <p:cNvPr id="244" name="Google Shape;244;p1"/>
            <p:cNvSpPr/>
            <p:nvPr/>
          </p:nvSpPr>
          <p:spPr>
            <a:xfrm>
              <a:off x="5554845" y="2571750"/>
              <a:ext cx="2996162" cy="1875170"/>
            </a:xfrm>
            <a:custGeom>
              <a:rect b="b" l="l" r="r" t="t"/>
              <a:pathLst>
                <a:path extrusionOk="0" h="52005" w="83094">
                  <a:moveTo>
                    <a:pt x="2102" y="0"/>
                  </a:moveTo>
                  <a:cubicBezTo>
                    <a:pt x="935" y="0"/>
                    <a:pt x="1" y="968"/>
                    <a:pt x="1" y="2135"/>
                  </a:cubicBezTo>
                  <a:lnTo>
                    <a:pt x="1" y="52004"/>
                  </a:lnTo>
                  <a:lnTo>
                    <a:pt x="83094" y="52004"/>
                  </a:lnTo>
                  <a:lnTo>
                    <a:pt x="83094" y="2135"/>
                  </a:lnTo>
                  <a:cubicBezTo>
                    <a:pt x="83094" y="968"/>
                    <a:pt x="82126" y="0"/>
                    <a:pt x="80959" y="0"/>
                  </a:cubicBez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
            <p:cNvSpPr/>
            <p:nvPr/>
          </p:nvSpPr>
          <p:spPr>
            <a:xfrm>
              <a:off x="5695579" y="2704046"/>
              <a:ext cx="2715923" cy="1623777"/>
            </a:xfrm>
            <a:custGeom>
              <a:rect b="b" l="l" r="r" t="t"/>
              <a:pathLst>
                <a:path extrusionOk="0" h="45033" w="75322">
                  <a:moveTo>
                    <a:pt x="1" y="1"/>
                  </a:moveTo>
                  <a:lnTo>
                    <a:pt x="1" y="45033"/>
                  </a:lnTo>
                  <a:lnTo>
                    <a:pt x="75321" y="45033"/>
                  </a:lnTo>
                  <a:lnTo>
                    <a:pt x="75321" y="1"/>
                  </a:lnTo>
                  <a:close/>
                </a:path>
              </a:pathLst>
            </a:cu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1"/>
            <p:cNvSpPr/>
            <p:nvPr/>
          </p:nvSpPr>
          <p:spPr>
            <a:xfrm>
              <a:off x="5364821" y="4428837"/>
              <a:ext cx="3330523" cy="200912"/>
            </a:xfrm>
            <a:custGeom>
              <a:rect b="b" l="l" r="r" t="t"/>
              <a:pathLst>
                <a:path extrusionOk="0" h="5572" w="92367">
                  <a:moveTo>
                    <a:pt x="0" y="1"/>
                  </a:moveTo>
                  <a:cubicBezTo>
                    <a:pt x="0" y="3070"/>
                    <a:pt x="2502" y="5571"/>
                    <a:pt x="5604" y="5571"/>
                  </a:cubicBezTo>
                  <a:lnTo>
                    <a:pt x="86762" y="5571"/>
                  </a:lnTo>
                  <a:cubicBezTo>
                    <a:pt x="89865" y="5571"/>
                    <a:pt x="92366" y="3070"/>
                    <a:pt x="92366" y="1"/>
                  </a:cubicBezTo>
                  <a:close/>
                </a:path>
              </a:pathLst>
            </a:cu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
            <p:cNvSpPr/>
            <p:nvPr/>
          </p:nvSpPr>
          <p:spPr>
            <a:xfrm>
              <a:off x="6669823" y="4430063"/>
              <a:ext cx="665189" cy="52932"/>
            </a:xfrm>
            <a:custGeom>
              <a:rect b="b" l="l" r="r" t="t"/>
              <a:pathLst>
                <a:path extrusionOk="0" h="1468" w="18448">
                  <a:moveTo>
                    <a:pt x="1" y="0"/>
                  </a:moveTo>
                  <a:cubicBezTo>
                    <a:pt x="1" y="801"/>
                    <a:pt x="668" y="1468"/>
                    <a:pt x="1469" y="1468"/>
                  </a:cubicBezTo>
                  <a:lnTo>
                    <a:pt x="16980" y="1468"/>
                  </a:lnTo>
                  <a:cubicBezTo>
                    <a:pt x="17780" y="1468"/>
                    <a:pt x="18447" y="834"/>
                    <a:pt x="18447" y="0"/>
                  </a:cubicBezTo>
                  <a:close/>
                </a:path>
              </a:pathLst>
            </a:custGeom>
            <a:solidFill>
              <a:srgbClr val="CE26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
            <p:cNvSpPr/>
            <p:nvPr/>
          </p:nvSpPr>
          <p:spPr>
            <a:xfrm>
              <a:off x="5901252" y="2915742"/>
              <a:ext cx="716895" cy="1157121"/>
            </a:xfrm>
            <a:custGeom>
              <a:rect b="b" l="l" r="r" t="t"/>
              <a:pathLst>
                <a:path extrusionOk="0" h="32091" w="19882">
                  <a:moveTo>
                    <a:pt x="1" y="0"/>
                  </a:moveTo>
                  <a:lnTo>
                    <a:pt x="1" y="32090"/>
                  </a:lnTo>
                  <a:lnTo>
                    <a:pt x="19882" y="32090"/>
                  </a:lnTo>
                  <a:lnTo>
                    <a:pt x="1988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
            <p:cNvSpPr/>
            <p:nvPr/>
          </p:nvSpPr>
          <p:spPr>
            <a:xfrm>
              <a:off x="7684994" y="2922953"/>
              <a:ext cx="517209" cy="517245"/>
            </a:xfrm>
            <a:custGeom>
              <a:rect b="b" l="l" r="r" t="t"/>
              <a:pathLst>
                <a:path extrusionOk="0" h="14345" w="14344">
                  <a:moveTo>
                    <a:pt x="0" y="1"/>
                  </a:moveTo>
                  <a:lnTo>
                    <a:pt x="0" y="14344"/>
                  </a:lnTo>
                  <a:lnTo>
                    <a:pt x="14344" y="14344"/>
                  </a:lnTo>
                  <a:lnTo>
                    <a:pt x="1434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
            <p:cNvSpPr/>
            <p:nvPr/>
          </p:nvSpPr>
          <p:spPr>
            <a:xfrm>
              <a:off x="7775198" y="3020379"/>
              <a:ext cx="336813" cy="336813"/>
            </a:xfrm>
            <a:custGeom>
              <a:rect b="b" l="l" r="r" t="t"/>
              <a:pathLst>
                <a:path extrusionOk="0" h="9341" w="9341">
                  <a:moveTo>
                    <a:pt x="4670" y="0"/>
                  </a:moveTo>
                  <a:cubicBezTo>
                    <a:pt x="2068" y="0"/>
                    <a:pt x="0" y="2102"/>
                    <a:pt x="0" y="4670"/>
                  </a:cubicBezTo>
                  <a:cubicBezTo>
                    <a:pt x="0" y="7272"/>
                    <a:pt x="2068" y="9340"/>
                    <a:pt x="4670" y="9340"/>
                  </a:cubicBezTo>
                  <a:cubicBezTo>
                    <a:pt x="7239" y="9340"/>
                    <a:pt x="9340" y="7272"/>
                    <a:pt x="9340" y="4670"/>
                  </a:cubicBezTo>
                  <a:cubicBezTo>
                    <a:pt x="9340" y="2102"/>
                    <a:pt x="7239" y="0"/>
                    <a:pt x="4670" y="0"/>
                  </a:cubicBezTo>
                  <a:close/>
                </a:path>
              </a:pathLst>
            </a:custGeom>
            <a:solidFill>
              <a:srgbClr val="CE26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
            <p:cNvSpPr/>
            <p:nvPr/>
          </p:nvSpPr>
          <p:spPr>
            <a:xfrm>
              <a:off x="7790086" y="3020418"/>
              <a:ext cx="348856" cy="336741"/>
            </a:xfrm>
            <a:custGeom>
              <a:rect b="b" l="l" r="r" t="t"/>
              <a:pathLst>
                <a:path extrusionOk="0" h="9339" w="9675">
                  <a:moveTo>
                    <a:pt x="4422" y="1"/>
                  </a:moveTo>
                  <a:cubicBezTo>
                    <a:pt x="3939" y="1"/>
                    <a:pt x="3449" y="75"/>
                    <a:pt x="2969" y="233"/>
                  </a:cubicBezTo>
                  <a:cubicBezTo>
                    <a:pt x="1802" y="600"/>
                    <a:pt x="835" y="1401"/>
                    <a:pt x="301" y="2468"/>
                  </a:cubicBezTo>
                  <a:lnTo>
                    <a:pt x="4437" y="4636"/>
                  </a:lnTo>
                  <a:lnTo>
                    <a:pt x="1" y="6137"/>
                  </a:lnTo>
                  <a:cubicBezTo>
                    <a:pt x="644" y="8093"/>
                    <a:pt x="2513" y="9339"/>
                    <a:pt x="4485" y="9339"/>
                  </a:cubicBezTo>
                  <a:cubicBezTo>
                    <a:pt x="4969" y="9339"/>
                    <a:pt x="5459" y="9264"/>
                    <a:pt x="5938" y="9106"/>
                  </a:cubicBezTo>
                  <a:cubicBezTo>
                    <a:pt x="8340" y="8305"/>
                    <a:pt x="9674" y="5604"/>
                    <a:pt x="8874" y="3202"/>
                  </a:cubicBezTo>
                  <a:cubicBezTo>
                    <a:pt x="8258" y="1246"/>
                    <a:pt x="6394" y="1"/>
                    <a:pt x="4422" y="1"/>
                  </a:cubicBez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
            <p:cNvSpPr/>
            <p:nvPr/>
          </p:nvSpPr>
          <p:spPr>
            <a:xfrm>
              <a:off x="6693910" y="2915742"/>
              <a:ext cx="914130" cy="1246111"/>
            </a:xfrm>
            <a:custGeom>
              <a:rect b="b" l="l" r="r" t="t"/>
              <a:pathLst>
                <a:path extrusionOk="0" h="34559" w="25352">
                  <a:moveTo>
                    <a:pt x="0" y="0"/>
                  </a:moveTo>
                  <a:lnTo>
                    <a:pt x="0" y="34559"/>
                  </a:lnTo>
                  <a:lnTo>
                    <a:pt x="25352" y="34559"/>
                  </a:lnTo>
                  <a:lnTo>
                    <a:pt x="2535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
            <p:cNvSpPr/>
            <p:nvPr/>
          </p:nvSpPr>
          <p:spPr>
            <a:xfrm>
              <a:off x="6754018" y="2987894"/>
              <a:ext cx="792688" cy="43341"/>
            </a:xfrm>
            <a:custGeom>
              <a:rect b="b" l="l" r="r" t="t"/>
              <a:pathLst>
                <a:path extrusionOk="0" h="1202" w="21984">
                  <a:moveTo>
                    <a:pt x="1" y="1"/>
                  </a:moveTo>
                  <a:lnTo>
                    <a:pt x="1" y="1202"/>
                  </a:lnTo>
                  <a:lnTo>
                    <a:pt x="21983" y="1202"/>
                  </a:lnTo>
                  <a:lnTo>
                    <a:pt x="21983" y="1"/>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
            <p:cNvSpPr/>
            <p:nvPr/>
          </p:nvSpPr>
          <p:spPr>
            <a:xfrm>
              <a:off x="6754018" y="3084132"/>
              <a:ext cx="216561" cy="43341"/>
            </a:xfrm>
            <a:custGeom>
              <a:rect b="b" l="l" r="r" t="t"/>
              <a:pathLst>
                <a:path extrusionOk="0" h="1202" w="6006">
                  <a:moveTo>
                    <a:pt x="1" y="0"/>
                  </a:moveTo>
                  <a:lnTo>
                    <a:pt x="1" y="1201"/>
                  </a:lnTo>
                  <a:lnTo>
                    <a:pt x="6005" y="1201"/>
                  </a:lnTo>
                  <a:lnTo>
                    <a:pt x="6005" y="0"/>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
            <p:cNvSpPr/>
            <p:nvPr/>
          </p:nvSpPr>
          <p:spPr>
            <a:xfrm>
              <a:off x="6754018" y="3175539"/>
              <a:ext cx="216561" cy="44531"/>
            </a:xfrm>
            <a:custGeom>
              <a:rect b="b" l="l" r="r" t="t"/>
              <a:pathLst>
                <a:path extrusionOk="0" h="1235" w="6006">
                  <a:moveTo>
                    <a:pt x="1" y="1"/>
                  </a:moveTo>
                  <a:lnTo>
                    <a:pt x="1" y="1235"/>
                  </a:lnTo>
                  <a:lnTo>
                    <a:pt x="6005" y="1235"/>
                  </a:lnTo>
                  <a:lnTo>
                    <a:pt x="6005" y="1"/>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
            <p:cNvSpPr/>
            <p:nvPr/>
          </p:nvSpPr>
          <p:spPr>
            <a:xfrm>
              <a:off x="6754018" y="3269361"/>
              <a:ext cx="216561" cy="43341"/>
            </a:xfrm>
            <a:custGeom>
              <a:rect b="b" l="l" r="r" t="t"/>
              <a:pathLst>
                <a:path extrusionOk="0" h="1202" w="6006">
                  <a:moveTo>
                    <a:pt x="1" y="0"/>
                  </a:moveTo>
                  <a:lnTo>
                    <a:pt x="1" y="1201"/>
                  </a:lnTo>
                  <a:lnTo>
                    <a:pt x="6005" y="1201"/>
                  </a:lnTo>
                  <a:lnTo>
                    <a:pt x="6005" y="0"/>
                  </a:lnTo>
                  <a:close/>
                </a:path>
              </a:pathLst>
            </a:custGeom>
            <a:solidFill>
              <a:srgbClr val="CE26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
            <p:cNvSpPr/>
            <p:nvPr/>
          </p:nvSpPr>
          <p:spPr>
            <a:xfrm>
              <a:off x="7010245" y="3084132"/>
              <a:ext cx="484721" cy="43341"/>
            </a:xfrm>
            <a:custGeom>
              <a:rect b="b" l="l" r="r" t="t"/>
              <a:pathLst>
                <a:path extrusionOk="0" h="1202" w="13443">
                  <a:moveTo>
                    <a:pt x="0" y="0"/>
                  </a:moveTo>
                  <a:lnTo>
                    <a:pt x="0" y="1201"/>
                  </a:lnTo>
                  <a:lnTo>
                    <a:pt x="13443" y="1201"/>
                  </a:lnTo>
                  <a:lnTo>
                    <a:pt x="13443" y="0"/>
                  </a:lnTo>
                  <a:close/>
                </a:path>
              </a:pathLst>
            </a:custGeom>
            <a:solidFill>
              <a:srgbClr val="CE26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
            <p:cNvSpPr/>
            <p:nvPr/>
          </p:nvSpPr>
          <p:spPr>
            <a:xfrm>
              <a:off x="7010245" y="3175539"/>
              <a:ext cx="484721" cy="44531"/>
            </a:xfrm>
            <a:custGeom>
              <a:rect b="b" l="l" r="r" t="t"/>
              <a:pathLst>
                <a:path extrusionOk="0" h="1235" w="13443">
                  <a:moveTo>
                    <a:pt x="0" y="1"/>
                  </a:moveTo>
                  <a:lnTo>
                    <a:pt x="0" y="1235"/>
                  </a:lnTo>
                  <a:lnTo>
                    <a:pt x="13443" y="1235"/>
                  </a:lnTo>
                  <a:lnTo>
                    <a:pt x="13443" y="1"/>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
            <p:cNvSpPr/>
            <p:nvPr/>
          </p:nvSpPr>
          <p:spPr>
            <a:xfrm>
              <a:off x="6787696" y="3678293"/>
              <a:ext cx="728938" cy="37320"/>
            </a:xfrm>
            <a:custGeom>
              <a:rect b="b" l="l" r="r" t="t"/>
              <a:pathLst>
                <a:path extrusionOk="0" h="1035" w="20216">
                  <a:moveTo>
                    <a:pt x="1" y="1"/>
                  </a:moveTo>
                  <a:lnTo>
                    <a:pt x="1" y="1035"/>
                  </a:lnTo>
                  <a:lnTo>
                    <a:pt x="20215" y="1035"/>
                  </a:lnTo>
                  <a:lnTo>
                    <a:pt x="20215" y="1"/>
                  </a:lnTo>
                  <a:close/>
                </a:path>
              </a:pathLst>
            </a:custGeom>
            <a:solidFill>
              <a:srgbClr val="7BB8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
            <p:cNvSpPr/>
            <p:nvPr/>
          </p:nvSpPr>
          <p:spPr>
            <a:xfrm>
              <a:off x="6787696" y="3762488"/>
              <a:ext cx="728938" cy="37320"/>
            </a:xfrm>
            <a:custGeom>
              <a:rect b="b" l="l" r="r" t="t"/>
              <a:pathLst>
                <a:path extrusionOk="0" h="1035" w="20216">
                  <a:moveTo>
                    <a:pt x="1" y="1"/>
                  </a:moveTo>
                  <a:lnTo>
                    <a:pt x="1" y="1035"/>
                  </a:lnTo>
                  <a:lnTo>
                    <a:pt x="20215" y="1035"/>
                  </a:lnTo>
                  <a:lnTo>
                    <a:pt x="20215" y="1"/>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
            <p:cNvSpPr/>
            <p:nvPr/>
          </p:nvSpPr>
          <p:spPr>
            <a:xfrm>
              <a:off x="6787696" y="3858726"/>
              <a:ext cx="728938" cy="37320"/>
            </a:xfrm>
            <a:custGeom>
              <a:rect b="b" l="l" r="r" t="t"/>
              <a:pathLst>
                <a:path extrusionOk="0" h="1035" w="20216">
                  <a:moveTo>
                    <a:pt x="1" y="1"/>
                  </a:moveTo>
                  <a:lnTo>
                    <a:pt x="1" y="1035"/>
                  </a:lnTo>
                  <a:lnTo>
                    <a:pt x="20215" y="1035"/>
                  </a:lnTo>
                  <a:lnTo>
                    <a:pt x="20215" y="1"/>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1"/>
            <p:cNvSpPr/>
            <p:nvPr/>
          </p:nvSpPr>
          <p:spPr>
            <a:xfrm>
              <a:off x="6787696" y="3942922"/>
              <a:ext cx="728938" cy="37320"/>
            </a:xfrm>
            <a:custGeom>
              <a:rect b="b" l="l" r="r" t="t"/>
              <a:pathLst>
                <a:path extrusionOk="0" h="1035" w="20216">
                  <a:moveTo>
                    <a:pt x="1" y="1"/>
                  </a:moveTo>
                  <a:lnTo>
                    <a:pt x="1" y="1035"/>
                  </a:lnTo>
                  <a:lnTo>
                    <a:pt x="20215" y="1035"/>
                  </a:lnTo>
                  <a:lnTo>
                    <a:pt x="20215" y="1"/>
                  </a:lnTo>
                  <a:close/>
                </a:path>
              </a:pathLst>
            </a:cu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
            <p:cNvSpPr/>
            <p:nvPr/>
          </p:nvSpPr>
          <p:spPr>
            <a:xfrm>
              <a:off x="6787696" y="3678293"/>
              <a:ext cx="728938" cy="37320"/>
            </a:xfrm>
            <a:custGeom>
              <a:rect b="b" l="l" r="r" t="t"/>
              <a:pathLst>
                <a:path extrusionOk="0" h="1035" w="20216">
                  <a:moveTo>
                    <a:pt x="1" y="1"/>
                  </a:moveTo>
                  <a:lnTo>
                    <a:pt x="1" y="1035"/>
                  </a:lnTo>
                  <a:lnTo>
                    <a:pt x="20215" y="1035"/>
                  </a:lnTo>
                  <a:lnTo>
                    <a:pt x="20215"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1"/>
            <p:cNvSpPr/>
            <p:nvPr/>
          </p:nvSpPr>
          <p:spPr>
            <a:xfrm>
              <a:off x="6787696" y="3762488"/>
              <a:ext cx="261056" cy="37320"/>
            </a:xfrm>
            <a:custGeom>
              <a:rect b="b" l="l" r="r" t="t"/>
              <a:pathLst>
                <a:path extrusionOk="0" h="1035" w="7240">
                  <a:moveTo>
                    <a:pt x="1" y="1"/>
                  </a:moveTo>
                  <a:lnTo>
                    <a:pt x="1" y="1035"/>
                  </a:lnTo>
                  <a:lnTo>
                    <a:pt x="7239" y="1035"/>
                  </a:lnTo>
                  <a:lnTo>
                    <a:pt x="7239"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1"/>
            <p:cNvSpPr/>
            <p:nvPr/>
          </p:nvSpPr>
          <p:spPr>
            <a:xfrm>
              <a:off x="6787696" y="3858726"/>
              <a:ext cx="394577" cy="37320"/>
            </a:xfrm>
            <a:custGeom>
              <a:rect b="b" l="l" r="r" t="t"/>
              <a:pathLst>
                <a:path extrusionOk="0" h="1035" w="10943">
                  <a:moveTo>
                    <a:pt x="1" y="1"/>
                  </a:moveTo>
                  <a:lnTo>
                    <a:pt x="1" y="1035"/>
                  </a:lnTo>
                  <a:lnTo>
                    <a:pt x="10942" y="1035"/>
                  </a:lnTo>
                  <a:lnTo>
                    <a:pt x="10942"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1"/>
            <p:cNvSpPr/>
            <p:nvPr/>
          </p:nvSpPr>
          <p:spPr>
            <a:xfrm>
              <a:off x="6787696" y="3942922"/>
              <a:ext cx="121550" cy="37320"/>
            </a:xfrm>
            <a:custGeom>
              <a:rect b="b" l="l" r="r" t="t"/>
              <a:pathLst>
                <a:path extrusionOk="0" h="1035" w="3371">
                  <a:moveTo>
                    <a:pt x="1" y="1"/>
                  </a:moveTo>
                  <a:lnTo>
                    <a:pt x="1" y="1035"/>
                  </a:lnTo>
                  <a:lnTo>
                    <a:pt x="3370" y="1035"/>
                  </a:lnTo>
                  <a:lnTo>
                    <a:pt x="3370"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
            <p:cNvSpPr/>
            <p:nvPr/>
          </p:nvSpPr>
          <p:spPr>
            <a:xfrm>
              <a:off x="6752828" y="3407679"/>
              <a:ext cx="170840" cy="170840"/>
            </a:xfrm>
            <a:custGeom>
              <a:rect b="b" l="l" r="r" t="t"/>
              <a:pathLst>
                <a:path extrusionOk="0" h="4738" w="4738">
                  <a:moveTo>
                    <a:pt x="2369" y="468"/>
                  </a:moveTo>
                  <a:cubicBezTo>
                    <a:pt x="2869" y="468"/>
                    <a:pt x="3336" y="668"/>
                    <a:pt x="3670" y="935"/>
                  </a:cubicBezTo>
                  <a:cubicBezTo>
                    <a:pt x="4037" y="1301"/>
                    <a:pt x="4237" y="1768"/>
                    <a:pt x="4237" y="2336"/>
                  </a:cubicBezTo>
                  <a:cubicBezTo>
                    <a:pt x="4237" y="2836"/>
                    <a:pt x="4070" y="3303"/>
                    <a:pt x="3703" y="3670"/>
                  </a:cubicBezTo>
                  <a:cubicBezTo>
                    <a:pt x="3370" y="4003"/>
                    <a:pt x="2869" y="4204"/>
                    <a:pt x="2369" y="4204"/>
                  </a:cubicBezTo>
                  <a:cubicBezTo>
                    <a:pt x="1869" y="4204"/>
                    <a:pt x="1402" y="4037"/>
                    <a:pt x="1035" y="3670"/>
                  </a:cubicBezTo>
                  <a:cubicBezTo>
                    <a:pt x="701" y="3336"/>
                    <a:pt x="501" y="2836"/>
                    <a:pt x="501" y="2336"/>
                  </a:cubicBezTo>
                  <a:cubicBezTo>
                    <a:pt x="501" y="1835"/>
                    <a:pt x="668" y="1368"/>
                    <a:pt x="1035" y="1001"/>
                  </a:cubicBezTo>
                  <a:cubicBezTo>
                    <a:pt x="1368" y="668"/>
                    <a:pt x="1869" y="468"/>
                    <a:pt x="2369" y="468"/>
                  </a:cubicBezTo>
                  <a:close/>
                  <a:moveTo>
                    <a:pt x="2369" y="1"/>
                  </a:moveTo>
                  <a:cubicBezTo>
                    <a:pt x="1735" y="1"/>
                    <a:pt x="1168" y="234"/>
                    <a:pt x="701" y="701"/>
                  </a:cubicBezTo>
                  <a:cubicBezTo>
                    <a:pt x="234" y="1168"/>
                    <a:pt x="1" y="1735"/>
                    <a:pt x="1" y="2369"/>
                  </a:cubicBezTo>
                  <a:cubicBezTo>
                    <a:pt x="1" y="3003"/>
                    <a:pt x="234" y="3570"/>
                    <a:pt x="701" y="4037"/>
                  </a:cubicBezTo>
                  <a:cubicBezTo>
                    <a:pt x="1168" y="4504"/>
                    <a:pt x="1735" y="4737"/>
                    <a:pt x="2369" y="4737"/>
                  </a:cubicBezTo>
                  <a:cubicBezTo>
                    <a:pt x="3003" y="4737"/>
                    <a:pt x="3637" y="4504"/>
                    <a:pt x="4037" y="4037"/>
                  </a:cubicBezTo>
                  <a:cubicBezTo>
                    <a:pt x="4504" y="3570"/>
                    <a:pt x="4737" y="3003"/>
                    <a:pt x="4737" y="2369"/>
                  </a:cubicBezTo>
                  <a:cubicBezTo>
                    <a:pt x="4737" y="1702"/>
                    <a:pt x="4470" y="1135"/>
                    <a:pt x="4003" y="668"/>
                  </a:cubicBezTo>
                  <a:cubicBezTo>
                    <a:pt x="3536" y="234"/>
                    <a:pt x="3003" y="1"/>
                    <a:pt x="2369" y="1"/>
                  </a:cubicBezTo>
                  <a:close/>
                </a:path>
              </a:pathLst>
            </a:custGeom>
            <a:solidFill>
              <a:srgbClr val="306D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1"/>
            <p:cNvSpPr/>
            <p:nvPr/>
          </p:nvSpPr>
          <p:spPr>
            <a:xfrm>
              <a:off x="6838213" y="3407679"/>
              <a:ext cx="85456" cy="85420"/>
            </a:xfrm>
            <a:custGeom>
              <a:rect b="b" l="l" r="r" t="t"/>
              <a:pathLst>
                <a:path extrusionOk="0" h="2369" w="2370">
                  <a:moveTo>
                    <a:pt x="1" y="1"/>
                  </a:moveTo>
                  <a:lnTo>
                    <a:pt x="1" y="468"/>
                  </a:lnTo>
                  <a:cubicBezTo>
                    <a:pt x="501" y="468"/>
                    <a:pt x="968" y="668"/>
                    <a:pt x="1335" y="1001"/>
                  </a:cubicBezTo>
                  <a:cubicBezTo>
                    <a:pt x="1702" y="1335"/>
                    <a:pt x="1936" y="1835"/>
                    <a:pt x="1936" y="2369"/>
                  </a:cubicBezTo>
                  <a:lnTo>
                    <a:pt x="2369" y="2369"/>
                  </a:lnTo>
                  <a:cubicBezTo>
                    <a:pt x="2369" y="1702"/>
                    <a:pt x="2136" y="1135"/>
                    <a:pt x="1635" y="668"/>
                  </a:cubicBezTo>
                  <a:cubicBezTo>
                    <a:pt x="1168" y="234"/>
                    <a:pt x="635" y="1"/>
                    <a:pt x="1" y="1"/>
                  </a:cubicBezTo>
                  <a:close/>
                </a:path>
              </a:pathLst>
            </a:custGeom>
            <a:solidFill>
              <a:srgbClr val="55BA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
            <p:cNvSpPr/>
            <p:nvPr/>
          </p:nvSpPr>
          <p:spPr>
            <a:xfrm>
              <a:off x="6962108" y="3407679"/>
              <a:ext cx="170840" cy="170840"/>
            </a:xfrm>
            <a:custGeom>
              <a:rect b="b" l="l" r="r" t="t"/>
              <a:pathLst>
                <a:path extrusionOk="0" h="4738" w="4738">
                  <a:moveTo>
                    <a:pt x="2369" y="468"/>
                  </a:moveTo>
                  <a:cubicBezTo>
                    <a:pt x="2869" y="468"/>
                    <a:pt x="3336" y="668"/>
                    <a:pt x="3670" y="935"/>
                  </a:cubicBezTo>
                  <a:cubicBezTo>
                    <a:pt x="4037" y="1301"/>
                    <a:pt x="4237" y="1768"/>
                    <a:pt x="4237" y="2336"/>
                  </a:cubicBezTo>
                  <a:cubicBezTo>
                    <a:pt x="4237" y="2836"/>
                    <a:pt x="4070" y="3303"/>
                    <a:pt x="3703" y="3670"/>
                  </a:cubicBezTo>
                  <a:cubicBezTo>
                    <a:pt x="3370" y="4003"/>
                    <a:pt x="2869" y="4204"/>
                    <a:pt x="2369" y="4204"/>
                  </a:cubicBezTo>
                  <a:cubicBezTo>
                    <a:pt x="1869" y="4204"/>
                    <a:pt x="1402" y="4037"/>
                    <a:pt x="1035" y="3670"/>
                  </a:cubicBezTo>
                  <a:cubicBezTo>
                    <a:pt x="701" y="3336"/>
                    <a:pt x="501" y="2836"/>
                    <a:pt x="501" y="2336"/>
                  </a:cubicBezTo>
                  <a:cubicBezTo>
                    <a:pt x="501" y="1835"/>
                    <a:pt x="668" y="1368"/>
                    <a:pt x="1035" y="1001"/>
                  </a:cubicBezTo>
                  <a:cubicBezTo>
                    <a:pt x="1368" y="668"/>
                    <a:pt x="1869" y="468"/>
                    <a:pt x="2369" y="468"/>
                  </a:cubicBezTo>
                  <a:close/>
                  <a:moveTo>
                    <a:pt x="2369" y="1"/>
                  </a:moveTo>
                  <a:cubicBezTo>
                    <a:pt x="1735" y="1"/>
                    <a:pt x="1168" y="234"/>
                    <a:pt x="701" y="701"/>
                  </a:cubicBezTo>
                  <a:cubicBezTo>
                    <a:pt x="234" y="1168"/>
                    <a:pt x="1" y="1735"/>
                    <a:pt x="1" y="2369"/>
                  </a:cubicBezTo>
                  <a:cubicBezTo>
                    <a:pt x="1" y="3003"/>
                    <a:pt x="234" y="3570"/>
                    <a:pt x="701" y="4037"/>
                  </a:cubicBezTo>
                  <a:cubicBezTo>
                    <a:pt x="1168" y="4504"/>
                    <a:pt x="1735" y="4737"/>
                    <a:pt x="2369" y="4737"/>
                  </a:cubicBezTo>
                  <a:cubicBezTo>
                    <a:pt x="3003" y="4737"/>
                    <a:pt x="3603" y="4504"/>
                    <a:pt x="4037" y="4037"/>
                  </a:cubicBezTo>
                  <a:cubicBezTo>
                    <a:pt x="4504" y="3570"/>
                    <a:pt x="4737" y="3003"/>
                    <a:pt x="4737" y="2369"/>
                  </a:cubicBezTo>
                  <a:cubicBezTo>
                    <a:pt x="4737" y="1702"/>
                    <a:pt x="4437" y="1135"/>
                    <a:pt x="4004" y="668"/>
                  </a:cubicBezTo>
                  <a:cubicBezTo>
                    <a:pt x="3537" y="234"/>
                    <a:pt x="3003" y="1"/>
                    <a:pt x="2369" y="1"/>
                  </a:cubicBezTo>
                  <a:close/>
                </a:path>
              </a:pathLst>
            </a:custGeom>
            <a:solidFill>
              <a:srgbClr val="306D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1"/>
            <p:cNvSpPr/>
            <p:nvPr/>
          </p:nvSpPr>
          <p:spPr>
            <a:xfrm>
              <a:off x="7046302" y="3408869"/>
              <a:ext cx="85456" cy="169651"/>
            </a:xfrm>
            <a:custGeom>
              <a:rect b="b" l="l" r="r" t="t"/>
              <a:pathLst>
                <a:path extrusionOk="0" h="4705" w="2370">
                  <a:moveTo>
                    <a:pt x="1" y="1"/>
                  </a:moveTo>
                  <a:lnTo>
                    <a:pt x="1" y="468"/>
                  </a:lnTo>
                  <a:cubicBezTo>
                    <a:pt x="501" y="468"/>
                    <a:pt x="935" y="668"/>
                    <a:pt x="1335" y="1002"/>
                  </a:cubicBezTo>
                  <a:cubicBezTo>
                    <a:pt x="1702" y="1335"/>
                    <a:pt x="1902" y="1836"/>
                    <a:pt x="1902" y="2369"/>
                  </a:cubicBezTo>
                  <a:cubicBezTo>
                    <a:pt x="1902" y="2870"/>
                    <a:pt x="1735" y="3337"/>
                    <a:pt x="1368" y="3704"/>
                  </a:cubicBezTo>
                  <a:cubicBezTo>
                    <a:pt x="1035" y="4037"/>
                    <a:pt x="534" y="4237"/>
                    <a:pt x="34" y="4237"/>
                  </a:cubicBezTo>
                  <a:lnTo>
                    <a:pt x="34" y="4704"/>
                  </a:lnTo>
                  <a:cubicBezTo>
                    <a:pt x="668" y="4704"/>
                    <a:pt x="1268" y="4471"/>
                    <a:pt x="1669" y="4037"/>
                  </a:cubicBezTo>
                  <a:cubicBezTo>
                    <a:pt x="2102" y="3570"/>
                    <a:pt x="2369" y="3003"/>
                    <a:pt x="2369" y="2369"/>
                  </a:cubicBezTo>
                  <a:cubicBezTo>
                    <a:pt x="2369" y="1702"/>
                    <a:pt x="2069" y="1135"/>
                    <a:pt x="1602" y="668"/>
                  </a:cubicBezTo>
                  <a:cubicBezTo>
                    <a:pt x="1168" y="234"/>
                    <a:pt x="601" y="1"/>
                    <a:pt x="1" y="1"/>
                  </a:cubicBezTo>
                  <a:close/>
                </a:path>
              </a:pathLst>
            </a:custGeom>
            <a:solidFill>
              <a:srgbClr val="55BA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
            <p:cNvSpPr/>
            <p:nvPr/>
          </p:nvSpPr>
          <p:spPr>
            <a:xfrm>
              <a:off x="7169007" y="3407679"/>
              <a:ext cx="170804" cy="170840"/>
            </a:xfrm>
            <a:custGeom>
              <a:rect b="b" l="l" r="r" t="t"/>
              <a:pathLst>
                <a:path extrusionOk="0" h="4738" w="4737">
                  <a:moveTo>
                    <a:pt x="2369" y="468"/>
                  </a:moveTo>
                  <a:cubicBezTo>
                    <a:pt x="2869" y="468"/>
                    <a:pt x="3336" y="668"/>
                    <a:pt x="3669" y="935"/>
                  </a:cubicBezTo>
                  <a:cubicBezTo>
                    <a:pt x="4036" y="1301"/>
                    <a:pt x="4237" y="1768"/>
                    <a:pt x="4237" y="2336"/>
                  </a:cubicBezTo>
                  <a:cubicBezTo>
                    <a:pt x="4237" y="2836"/>
                    <a:pt x="4070" y="3303"/>
                    <a:pt x="3703" y="3670"/>
                  </a:cubicBezTo>
                  <a:cubicBezTo>
                    <a:pt x="3369" y="4003"/>
                    <a:pt x="2869" y="4204"/>
                    <a:pt x="2369" y="4204"/>
                  </a:cubicBezTo>
                  <a:cubicBezTo>
                    <a:pt x="1868" y="4204"/>
                    <a:pt x="1401" y="4037"/>
                    <a:pt x="1034" y="3670"/>
                  </a:cubicBezTo>
                  <a:cubicBezTo>
                    <a:pt x="701" y="3336"/>
                    <a:pt x="501" y="2836"/>
                    <a:pt x="501" y="2336"/>
                  </a:cubicBezTo>
                  <a:cubicBezTo>
                    <a:pt x="501" y="1835"/>
                    <a:pt x="667" y="1368"/>
                    <a:pt x="1034" y="1001"/>
                  </a:cubicBezTo>
                  <a:cubicBezTo>
                    <a:pt x="1368" y="668"/>
                    <a:pt x="1868" y="468"/>
                    <a:pt x="2369" y="468"/>
                  </a:cubicBezTo>
                  <a:close/>
                  <a:moveTo>
                    <a:pt x="2369" y="1"/>
                  </a:moveTo>
                  <a:cubicBezTo>
                    <a:pt x="1735" y="1"/>
                    <a:pt x="1168" y="234"/>
                    <a:pt x="701" y="701"/>
                  </a:cubicBezTo>
                  <a:cubicBezTo>
                    <a:pt x="267" y="1168"/>
                    <a:pt x="0" y="1735"/>
                    <a:pt x="0" y="2369"/>
                  </a:cubicBezTo>
                  <a:cubicBezTo>
                    <a:pt x="0" y="3003"/>
                    <a:pt x="234" y="3570"/>
                    <a:pt x="701" y="4037"/>
                  </a:cubicBezTo>
                  <a:cubicBezTo>
                    <a:pt x="1168" y="4504"/>
                    <a:pt x="1735" y="4737"/>
                    <a:pt x="2369" y="4737"/>
                  </a:cubicBezTo>
                  <a:cubicBezTo>
                    <a:pt x="3002" y="4737"/>
                    <a:pt x="3603" y="4504"/>
                    <a:pt x="4036" y="4037"/>
                  </a:cubicBezTo>
                  <a:cubicBezTo>
                    <a:pt x="4503" y="3570"/>
                    <a:pt x="4737" y="3003"/>
                    <a:pt x="4737" y="2369"/>
                  </a:cubicBezTo>
                  <a:cubicBezTo>
                    <a:pt x="4737" y="1702"/>
                    <a:pt x="4470" y="1135"/>
                    <a:pt x="4003" y="668"/>
                  </a:cubicBezTo>
                  <a:cubicBezTo>
                    <a:pt x="3536" y="234"/>
                    <a:pt x="3002" y="1"/>
                    <a:pt x="2369" y="1"/>
                  </a:cubicBezTo>
                  <a:close/>
                </a:path>
              </a:pathLst>
            </a:custGeom>
            <a:solidFill>
              <a:srgbClr val="306D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
            <p:cNvSpPr/>
            <p:nvPr/>
          </p:nvSpPr>
          <p:spPr>
            <a:xfrm>
              <a:off x="7194247" y="3407679"/>
              <a:ext cx="144374" cy="170840"/>
            </a:xfrm>
            <a:custGeom>
              <a:rect b="b" l="l" r="r" t="t"/>
              <a:pathLst>
                <a:path extrusionOk="0" h="4738" w="4004">
                  <a:moveTo>
                    <a:pt x="1635" y="1"/>
                  </a:moveTo>
                  <a:lnTo>
                    <a:pt x="1635" y="468"/>
                  </a:lnTo>
                  <a:cubicBezTo>
                    <a:pt x="2136" y="468"/>
                    <a:pt x="2603" y="668"/>
                    <a:pt x="2969" y="1001"/>
                  </a:cubicBezTo>
                  <a:cubicBezTo>
                    <a:pt x="3336" y="1335"/>
                    <a:pt x="3537" y="1835"/>
                    <a:pt x="3537" y="2369"/>
                  </a:cubicBezTo>
                  <a:cubicBezTo>
                    <a:pt x="3537" y="2869"/>
                    <a:pt x="3370" y="3336"/>
                    <a:pt x="3003" y="3703"/>
                  </a:cubicBezTo>
                  <a:cubicBezTo>
                    <a:pt x="2669" y="4037"/>
                    <a:pt x="2169" y="4237"/>
                    <a:pt x="1669" y="4237"/>
                  </a:cubicBezTo>
                  <a:cubicBezTo>
                    <a:pt x="1168" y="4237"/>
                    <a:pt x="701" y="4070"/>
                    <a:pt x="334" y="3703"/>
                  </a:cubicBezTo>
                  <a:lnTo>
                    <a:pt x="1" y="4037"/>
                  </a:lnTo>
                  <a:cubicBezTo>
                    <a:pt x="468" y="4504"/>
                    <a:pt x="1035" y="4737"/>
                    <a:pt x="1669" y="4737"/>
                  </a:cubicBezTo>
                  <a:cubicBezTo>
                    <a:pt x="2302" y="4737"/>
                    <a:pt x="2836" y="4504"/>
                    <a:pt x="3303" y="4037"/>
                  </a:cubicBezTo>
                  <a:cubicBezTo>
                    <a:pt x="3770" y="3570"/>
                    <a:pt x="4004" y="3003"/>
                    <a:pt x="4004" y="2369"/>
                  </a:cubicBezTo>
                  <a:cubicBezTo>
                    <a:pt x="4004" y="1702"/>
                    <a:pt x="3737" y="1135"/>
                    <a:pt x="3270" y="668"/>
                  </a:cubicBezTo>
                  <a:cubicBezTo>
                    <a:pt x="2803" y="234"/>
                    <a:pt x="2269" y="1"/>
                    <a:pt x="1635" y="1"/>
                  </a:cubicBezTo>
                  <a:close/>
                </a:path>
              </a:pathLst>
            </a:custGeom>
            <a:solidFill>
              <a:srgbClr val="55BA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
            <p:cNvSpPr/>
            <p:nvPr/>
          </p:nvSpPr>
          <p:spPr>
            <a:xfrm>
              <a:off x="7377060" y="3407679"/>
              <a:ext cx="170840" cy="170840"/>
            </a:xfrm>
            <a:custGeom>
              <a:rect b="b" l="l" r="r" t="t"/>
              <a:pathLst>
                <a:path extrusionOk="0" h="4738" w="4738">
                  <a:moveTo>
                    <a:pt x="2369" y="468"/>
                  </a:moveTo>
                  <a:cubicBezTo>
                    <a:pt x="2870" y="468"/>
                    <a:pt x="3337" y="668"/>
                    <a:pt x="3670" y="935"/>
                  </a:cubicBezTo>
                  <a:cubicBezTo>
                    <a:pt x="4037" y="1301"/>
                    <a:pt x="4237" y="1768"/>
                    <a:pt x="4237" y="2336"/>
                  </a:cubicBezTo>
                  <a:cubicBezTo>
                    <a:pt x="4237" y="2836"/>
                    <a:pt x="4071" y="3303"/>
                    <a:pt x="3704" y="3670"/>
                  </a:cubicBezTo>
                  <a:cubicBezTo>
                    <a:pt x="3370" y="4003"/>
                    <a:pt x="2870" y="4204"/>
                    <a:pt x="2369" y="4204"/>
                  </a:cubicBezTo>
                  <a:cubicBezTo>
                    <a:pt x="1869" y="4204"/>
                    <a:pt x="1402" y="4037"/>
                    <a:pt x="1035" y="3670"/>
                  </a:cubicBezTo>
                  <a:cubicBezTo>
                    <a:pt x="701" y="3336"/>
                    <a:pt x="501" y="2836"/>
                    <a:pt x="501" y="2336"/>
                  </a:cubicBezTo>
                  <a:cubicBezTo>
                    <a:pt x="501" y="1835"/>
                    <a:pt x="668" y="1368"/>
                    <a:pt x="1035" y="1001"/>
                  </a:cubicBezTo>
                  <a:cubicBezTo>
                    <a:pt x="1369" y="668"/>
                    <a:pt x="1869" y="468"/>
                    <a:pt x="2369" y="468"/>
                  </a:cubicBezTo>
                  <a:close/>
                  <a:moveTo>
                    <a:pt x="2369" y="1"/>
                  </a:moveTo>
                  <a:cubicBezTo>
                    <a:pt x="1736" y="1"/>
                    <a:pt x="1168" y="234"/>
                    <a:pt x="701" y="701"/>
                  </a:cubicBezTo>
                  <a:cubicBezTo>
                    <a:pt x="234" y="1168"/>
                    <a:pt x="1" y="1735"/>
                    <a:pt x="1" y="2369"/>
                  </a:cubicBezTo>
                  <a:cubicBezTo>
                    <a:pt x="1" y="3003"/>
                    <a:pt x="234" y="3570"/>
                    <a:pt x="701" y="4037"/>
                  </a:cubicBezTo>
                  <a:cubicBezTo>
                    <a:pt x="1168" y="4504"/>
                    <a:pt x="1736" y="4737"/>
                    <a:pt x="2369" y="4737"/>
                  </a:cubicBezTo>
                  <a:cubicBezTo>
                    <a:pt x="3003" y="4737"/>
                    <a:pt x="3570" y="4504"/>
                    <a:pt x="4037" y="4037"/>
                  </a:cubicBezTo>
                  <a:cubicBezTo>
                    <a:pt x="4471" y="3570"/>
                    <a:pt x="4738" y="3003"/>
                    <a:pt x="4738" y="2369"/>
                  </a:cubicBezTo>
                  <a:cubicBezTo>
                    <a:pt x="4738" y="1702"/>
                    <a:pt x="4437" y="1135"/>
                    <a:pt x="3970" y="668"/>
                  </a:cubicBezTo>
                  <a:cubicBezTo>
                    <a:pt x="3537" y="234"/>
                    <a:pt x="3003" y="1"/>
                    <a:pt x="2369" y="1"/>
                  </a:cubicBezTo>
                  <a:close/>
                </a:path>
              </a:pathLst>
            </a:custGeom>
            <a:solidFill>
              <a:srgbClr val="306D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
            <p:cNvSpPr/>
            <p:nvPr/>
          </p:nvSpPr>
          <p:spPr>
            <a:xfrm>
              <a:off x="7377060" y="3407679"/>
              <a:ext cx="168425" cy="170840"/>
            </a:xfrm>
            <a:custGeom>
              <a:rect b="b" l="l" r="r" t="t"/>
              <a:pathLst>
                <a:path extrusionOk="0" h="4738" w="4671">
                  <a:moveTo>
                    <a:pt x="2269" y="1"/>
                  </a:moveTo>
                  <a:lnTo>
                    <a:pt x="2269" y="468"/>
                  </a:lnTo>
                  <a:cubicBezTo>
                    <a:pt x="2770" y="468"/>
                    <a:pt x="3237" y="668"/>
                    <a:pt x="3604" y="1001"/>
                  </a:cubicBezTo>
                  <a:cubicBezTo>
                    <a:pt x="4004" y="1335"/>
                    <a:pt x="4204" y="1835"/>
                    <a:pt x="4204" y="2369"/>
                  </a:cubicBezTo>
                  <a:cubicBezTo>
                    <a:pt x="4204" y="2869"/>
                    <a:pt x="4037" y="3336"/>
                    <a:pt x="3670" y="3703"/>
                  </a:cubicBezTo>
                  <a:cubicBezTo>
                    <a:pt x="3337" y="4037"/>
                    <a:pt x="2836" y="4237"/>
                    <a:pt x="2336" y="4237"/>
                  </a:cubicBezTo>
                  <a:cubicBezTo>
                    <a:pt x="1836" y="4237"/>
                    <a:pt x="1369" y="4070"/>
                    <a:pt x="1002" y="3703"/>
                  </a:cubicBezTo>
                  <a:cubicBezTo>
                    <a:pt x="668" y="3370"/>
                    <a:pt x="435" y="2869"/>
                    <a:pt x="435" y="2369"/>
                  </a:cubicBezTo>
                  <a:lnTo>
                    <a:pt x="1" y="2369"/>
                  </a:lnTo>
                  <a:cubicBezTo>
                    <a:pt x="1" y="3003"/>
                    <a:pt x="234" y="3570"/>
                    <a:pt x="701" y="4037"/>
                  </a:cubicBezTo>
                  <a:cubicBezTo>
                    <a:pt x="1168" y="4504"/>
                    <a:pt x="1736" y="4737"/>
                    <a:pt x="2369" y="4737"/>
                  </a:cubicBezTo>
                  <a:cubicBezTo>
                    <a:pt x="3003" y="4737"/>
                    <a:pt x="3570" y="4504"/>
                    <a:pt x="3937" y="4037"/>
                  </a:cubicBezTo>
                  <a:cubicBezTo>
                    <a:pt x="4404" y="3570"/>
                    <a:pt x="4671" y="3003"/>
                    <a:pt x="4671" y="2369"/>
                  </a:cubicBezTo>
                  <a:cubicBezTo>
                    <a:pt x="4671" y="1702"/>
                    <a:pt x="4371" y="1135"/>
                    <a:pt x="3904" y="668"/>
                  </a:cubicBezTo>
                  <a:cubicBezTo>
                    <a:pt x="3437" y="234"/>
                    <a:pt x="2903" y="1"/>
                    <a:pt x="2269" y="1"/>
                  </a:cubicBezTo>
                  <a:close/>
                </a:path>
              </a:pathLst>
            </a:custGeom>
            <a:solidFill>
              <a:srgbClr val="55BA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
            <p:cNvSpPr/>
            <p:nvPr/>
          </p:nvSpPr>
          <p:spPr>
            <a:xfrm>
              <a:off x="5901252" y="2915742"/>
              <a:ext cx="716895" cy="107091"/>
            </a:xfrm>
            <a:custGeom>
              <a:rect b="b" l="l" r="r" t="t"/>
              <a:pathLst>
                <a:path extrusionOk="0" h="2970" w="19882">
                  <a:moveTo>
                    <a:pt x="1" y="0"/>
                  </a:moveTo>
                  <a:lnTo>
                    <a:pt x="1" y="2969"/>
                  </a:lnTo>
                  <a:lnTo>
                    <a:pt x="19882" y="2969"/>
                  </a:lnTo>
                  <a:lnTo>
                    <a:pt x="19882"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
            <p:cNvSpPr/>
            <p:nvPr/>
          </p:nvSpPr>
          <p:spPr>
            <a:xfrm>
              <a:off x="5945748" y="3359578"/>
              <a:ext cx="641138" cy="43341"/>
            </a:xfrm>
            <a:custGeom>
              <a:rect b="b" l="l" r="r" t="t"/>
              <a:pathLst>
                <a:path extrusionOk="0" h="1202" w="17781">
                  <a:moveTo>
                    <a:pt x="1" y="0"/>
                  </a:moveTo>
                  <a:lnTo>
                    <a:pt x="1" y="1201"/>
                  </a:lnTo>
                  <a:lnTo>
                    <a:pt x="17780" y="1201"/>
                  </a:lnTo>
                  <a:lnTo>
                    <a:pt x="17780"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
            <p:cNvSpPr/>
            <p:nvPr/>
          </p:nvSpPr>
          <p:spPr>
            <a:xfrm>
              <a:off x="5945748" y="3431730"/>
              <a:ext cx="641138" cy="43341"/>
            </a:xfrm>
            <a:custGeom>
              <a:rect b="b" l="l" r="r" t="t"/>
              <a:pathLst>
                <a:path extrusionOk="0" h="1202" w="17781">
                  <a:moveTo>
                    <a:pt x="1" y="1"/>
                  </a:moveTo>
                  <a:lnTo>
                    <a:pt x="1" y="1202"/>
                  </a:lnTo>
                  <a:lnTo>
                    <a:pt x="17780" y="1202"/>
                  </a:lnTo>
                  <a:lnTo>
                    <a:pt x="17780"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
            <p:cNvSpPr/>
            <p:nvPr/>
          </p:nvSpPr>
          <p:spPr>
            <a:xfrm>
              <a:off x="5945748" y="3501501"/>
              <a:ext cx="641138" cy="44531"/>
            </a:xfrm>
            <a:custGeom>
              <a:rect b="b" l="l" r="r" t="t"/>
              <a:pathLst>
                <a:path extrusionOk="0" h="1235" w="17781">
                  <a:moveTo>
                    <a:pt x="1" y="0"/>
                  </a:moveTo>
                  <a:lnTo>
                    <a:pt x="1" y="1235"/>
                  </a:lnTo>
                  <a:lnTo>
                    <a:pt x="17780" y="1235"/>
                  </a:lnTo>
                  <a:lnTo>
                    <a:pt x="17780"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
            <p:cNvSpPr/>
            <p:nvPr/>
          </p:nvSpPr>
          <p:spPr>
            <a:xfrm>
              <a:off x="5945748" y="3574879"/>
              <a:ext cx="641138" cy="43341"/>
            </a:xfrm>
            <a:custGeom>
              <a:rect b="b" l="l" r="r" t="t"/>
              <a:pathLst>
                <a:path extrusionOk="0" h="1202" w="17781">
                  <a:moveTo>
                    <a:pt x="1" y="0"/>
                  </a:moveTo>
                  <a:lnTo>
                    <a:pt x="1" y="1201"/>
                  </a:lnTo>
                  <a:lnTo>
                    <a:pt x="17780" y="1201"/>
                  </a:lnTo>
                  <a:lnTo>
                    <a:pt x="17780"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
            <p:cNvSpPr/>
            <p:nvPr/>
          </p:nvSpPr>
          <p:spPr>
            <a:xfrm>
              <a:off x="5945748" y="3647031"/>
              <a:ext cx="641138" cy="43341"/>
            </a:xfrm>
            <a:custGeom>
              <a:rect b="b" l="l" r="r" t="t"/>
              <a:pathLst>
                <a:path extrusionOk="0" h="1202" w="17781">
                  <a:moveTo>
                    <a:pt x="1" y="1"/>
                  </a:moveTo>
                  <a:lnTo>
                    <a:pt x="1" y="1201"/>
                  </a:lnTo>
                  <a:lnTo>
                    <a:pt x="17780" y="1201"/>
                  </a:lnTo>
                  <a:lnTo>
                    <a:pt x="17780"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
            <p:cNvSpPr/>
            <p:nvPr/>
          </p:nvSpPr>
          <p:spPr>
            <a:xfrm>
              <a:off x="5945748" y="3717993"/>
              <a:ext cx="641138" cy="44531"/>
            </a:xfrm>
            <a:custGeom>
              <a:rect b="b" l="l" r="r" t="t"/>
              <a:pathLst>
                <a:path extrusionOk="0" h="1235" w="17781">
                  <a:moveTo>
                    <a:pt x="1" y="1"/>
                  </a:moveTo>
                  <a:lnTo>
                    <a:pt x="1" y="1235"/>
                  </a:lnTo>
                  <a:lnTo>
                    <a:pt x="17780" y="1235"/>
                  </a:lnTo>
                  <a:lnTo>
                    <a:pt x="17780"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
            <p:cNvSpPr/>
            <p:nvPr/>
          </p:nvSpPr>
          <p:spPr>
            <a:xfrm>
              <a:off x="5945748" y="3791370"/>
              <a:ext cx="641138" cy="43341"/>
            </a:xfrm>
            <a:custGeom>
              <a:rect b="b" l="l" r="r" t="t"/>
              <a:pathLst>
                <a:path extrusionOk="0" h="1202" w="17781">
                  <a:moveTo>
                    <a:pt x="1" y="1"/>
                  </a:moveTo>
                  <a:lnTo>
                    <a:pt x="1" y="1201"/>
                  </a:lnTo>
                  <a:lnTo>
                    <a:pt x="17780" y="1201"/>
                  </a:lnTo>
                  <a:lnTo>
                    <a:pt x="17780"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
            <p:cNvSpPr/>
            <p:nvPr/>
          </p:nvSpPr>
          <p:spPr>
            <a:xfrm>
              <a:off x="5945748" y="3862332"/>
              <a:ext cx="641138" cy="44531"/>
            </a:xfrm>
            <a:custGeom>
              <a:rect b="b" l="l" r="r" t="t"/>
              <a:pathLst>
                <a:path extrusionOk="0" h="1235" w="17781">
                  <a:moveTo>
                    <a:pt x="1" y="1"/>
                  </a:moveTo>
                  <a:lnTo>
                    <a:pt x="1" y="1235"/>
                  </a:lnTo>
                  <a:lnTo>
                    <a:pt x="17780" y="1235"/>
                  </a:lnTo>
                  <a:lnTo>
                    <a:pt x="17780" y="1"/>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1"/>
            <p:cNvSpPr/>
            <p:nvPr/>
          </p:nvSpPr>
          <p:spPr>
            <a:xfrm>
              <a:off x="5695579" y="2704046"/>
              <a:ext cx="2715923" cy="86646"/>
            </a:xfrm>
            <a:custGeom>
              <a:rect b="b" l="l" r="r" t="t"/>
              <a:pathLst>
                <a:path extrusionOk="0" h="2403" w="75322">
                  <a:moveTo>
                    <a:pt x="1" y="1"/>
                  </a:moveTo>
                  <a:lnTo>
                    <a:pt x="1" y="2402"/>
                  </a:lnTo>
                  <a:lnTo>
                    <a:pt x="75321" y="2402"/>
                  </a:lnTo>
                  <a:lnTo>
                    <a:pt x="75321" y="1"/>
                  </a:lnTo>
                  <a:close/>
                </a:path>
              </a:pathLst>
            </a:cu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1"/>
            <p:cNvSpPr/>
            <p:nvPr/>
          </p:nvSpPr>
          <p:spPr>
            <a:xfrm>
              <a:off x="5748512" y="2717279"/>
              <a:ext cx="60180" cy="60180"/>
            </a:xfrm>
            <a:custGeom>
              <a:rect b="b" l="l" r="r" t="t"/>
              <a:pathLst>
                <a:path extrusionOk="0" h="1669" w="1669">
                  <a:moveTo>
                    <a:pt x="834" y="1"/>
                  </a:moveTo>
                  <a:cubicBezTo>
                    <a:pt x="367" y="1"/>
                    <a:pt x="0" y="367"/>
                    <a:pt x="0" y="834"/>
                  </a:cubicBezTo>
                  <a:cubicBezTo>
                    <a:pt x="0" y="1301"/>
                    <a:pt x="367" y="1668"/>
                    <a:pt x="834" y="1668"/>
                  </a:cubicBezTo>
                  <a:cubicBezTo>
                    <a:pt x="1301" y="1668"/>
                    <a:pt x="1668" y="1301"/>
                    <a:pt x="1668" y="834"/>
                  </a:cubicBezTo>
                  <a:cubicBezTo>
                    <a:pt x="1668" y="367"/>
                    <a:pt x="1301" y="1"/>
                    <a:pt x="834" y="1"/>
                  </a:cubicBezTo>
                  <a:close/>
                </a:path>
              </a:pathLst>
            </a:custGeom>
            <a:solidFill>
              <a:srgbClr val="DF36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1"/>
            <p:cNvSpPr/>
            <p:nvPr/>
          </p:nvSpPr>
          <p:spPr>
            <a:xfrm>
              <a:off x="5833896" y="2717279"/>
              <a:ext cx="60180" cy="60180"/>
            </a:xfrm>
            <a:custGeom>
              <a:rect b="b" l="l" r="r" t="t"/>
              <a:pathLst>
                <a:path extrusionOk="0" h="1669" w="1669">
                  <a:moveTo>
                    <a:pt x="835" y="1"/>
                  </a:moveTo>
                  <a:cubicBezTo>
                    <a:pt x="368" y="1"/>
                    <a:pt x="1" y="367"/>
                    <a:pt x="1" y="834"/>
                  </a:cubicBezTo>
                  <a:cubicBezTo>
                    <a:pt x="1" y="1301"/>
                    <a:pt x="368" y="1668"/>
                    <a:pt x="835" y="1668"/>
                  </a:cubicBezTo>
                  <a:cubicBezTo>
                    <a:pt x="1302" y="1668"/>
                    <a:pt x="1669" y="1301"/>
                    <a:pt x="1669" y="834"/>
                  </a:cubicBezTo>
                  <a:cubicBezTo>
                    <a:pt x="1669" y="367"/>
                    <a:pt x="1302" y="1"/>
                    <a:pt x="8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
            <p:cNvSpPr/>
            <p:nvPr/>
          </p:nvSpPr>
          <p:spPr>
            <a:xfrm>
              <a:off x="5919317" y="2717279"/>
              <a:ext cx="60144" cy="60180"/>
            </a:xfrm>
            <a:custGeom>
              <a:rect b="b" l="l" r="r" t="t"/>
              <a:pathLst>
                <a:path extrusionOk="0" h="1669" w="1668">
                  <a:moveTo>
                    <a:pt x="834" y="1"/>
                  </a:moveTo>
                  <a:cubicBezTo>
                    <a:pt x="367" y="1"/>
                    <a:pt x="0" y="367"/>
                    <a:pt x="0" y="834"/>
                  </a:cubicBezTo>
                  <a:cubicBezTo>
                    <a:pt x="0" y="1301"/>
                    <a:pt x="367" y="1668"/>
                    <a:pt x="834" y="1668"/>
                  </a:cubicBezTo>
                  <a:cubicBezTo>
                    <a:pt x="1301" y="1668"/>
                    <a:pt x="1668" y="1301"/>
                    <a:pt x="1668" y="834"/>
                  </a:cubicBezTo>
                  <a:cubicBezTo>
                    <a:pt x="1668" y="367"/>
                    <a:pt x="1301" y="1"/>
                    <a:pt x="834"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 name="Google Shape;288;p1"/>
          <p:cNvGrpSpPr/>
          <p:nvPr/>
        </p:nvGrpSpPr>
        <p:grpSpPr>
          <a:xfrm>
            <a:off x="8554335" y="8681700"/>
            <a:ext cx="2024144" cy="1083802"/>
            <a:chOff x="4079498" y="3894820"/>
            <a:chExt cx="1614150" cy="734930"/>
          </a:xfrm>
        </p:grpSpPr>
        <p:sp>
          <p:nvSpPr>
            <p:cNvPr id="289" name="Google Shape;289;p1"/>
            <p:cNvSpPr/>
            <p:nvPr/>
          </p:nvSpPr>
          <p:spPr>
            <a:xfrm>
              <a:off x="4079498" y="4591241"/>
              <a:ext cx="1614150" cy="38509"/>
            </a:xfrm>
            <a:custGeom>
              <a:rect b="b" l="l" r="r" t="t"/>
              <a:pathLst>
                <a:path extrusionOk="0" h="1068" w="44766">
                  <a:moveTo>
                    <a:pt x="0" y="0"/>
                  </a:moveTo>
                  <a:lnTo>
                    <a:pt x="0" y="1067"/>
                  </a:lnTo>
                  <a:lnTo>
                    <a:pt x="44766" y="1067"/>
                  </a:lnTo>
                  <a:lnTo>
                    <a:pt x="44766" y="0"/>
                  </a:lnTo>
                  <a:close/>
                </a:path>
              </a:pathLst>
            </a:custGeom>
            <a:solidFill>
              <a:srgbClr val="DF36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1"/>
            <p:cNvSpPr/>
            <p:nvPr/>
          </p:nvSpPr>
          <p:spPr>
            <a:xfrm>
              <a:off x="4081878" y="4176252"/>
              <a:ext cx="1611770" cy="174446"/>
            </a:xfrm>
            <a:custGeom>
              <a:rect b="b" l="l" r="r" t="t"/>
              <a:pathLst>
                <a:path extrusionOk="0" h="4838" w="44700">
                  <a:moveTo>
                    <a:pt x="1" y="1"/>
                  </a:moveTo>
                  <a:lnTo>
                    <a:pt x="1" y="3737"/>
                  </a:lnTo>
                  <a:lnTo>
                    <a:pt x="1" y="4104"/>
                  </a:lnTo>
                  <a:lnTo>
                    <a:pt x="1" y="4838"/>
                  </a:lnTo>
                  <a:lnTo>
                    <a:pt x="44700" y="4838"/>
                  </a:lnTo>
                  <a:lnTo>
                    <a:pt x="44700" y="4104"/>
                  </a:lnTo>
                  <a:lnTo>
                    <a:pt x="44700" y="3737"/>
                  </a:lnTo>
                  <a:lnTo>
                    <a:pt x="44700" y="1"/>
                  </a:lnTo>
                  <a:close/>
                </a:path>
              </a:pathLst>
            </a:custGeom>
            <a:solidFill>
              <a:srgbClr val="CE26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1"/>
            <p:cNvSpPr/>
            <p:nvPr/>
          </p:nvSpPr>
          <p:spPr>
            <a:xfrm>
              <a:off x="4079498" y="4557563"/>
              <a:ext cx="1614150" cy="39699"/>
            </a:xfrm>
            <a:custGeom>
              <a:rect b="b" l="l" r="r" t="t"/>
              <a:pathLst>
                <a:path extrusionOk="0" h="1101" w="44766">
                  <a:moveTo>
                    <a:pt x="0" y="0"/>
                  </a:moveTo>
                  <a:lnTo>
                    <a:pt x="0" y="1101"/>
                  </a:lnTo>
                  <a:lnTo>
                    <a:pt x="44766" y="1101"/>
                  </a:lnTo>
                  <a:lnTo>
                    <a:pt x="44766"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92" name="Google Shape;292;p1"/>
            <p:cNvSpPr/>
            <p:nvPr/>
          </p:nvSpPr>
          <p:spPr>
            <a:xfrm>
              <a:off x="4079498" y="4343452"/>
              <a:ext cx="1614150" cy="39735"/>
            </a:xfrm>
            <a:custGeom>
              <a:rect b="b" l="l" r="r" t="t"/>
              <a:pathLst>
                <a:path extrusionOk="0" h="1102" w="44766">
                  <a:moveTo>
                    <a:pt x="0" y="0"/>
                  </a:moveTo>
                  <a:lnTo>
                    <a:pt x="0" y="1101"/>
                  </a:lnTo>
                  <a:lnTo>
                    <a:pt x="44766" y="1101"/>
                  </a:lnTo>
                  <a:lnTo>
                    <a:pt x="44766"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
            <p:cNvSpPr/>
            <p:nvPr/>
          </p:nvSpPr>
          <p:spPr>
            <a:xfrm>
              <a:off x="4079498" y="4381926"/>
              <a:ext cx="1614150" cy="174446"/>
            </a:xfrm>
            <a:custGeom>
              <a:rect b="b" l="l" r="r" t="t"/>
              <a:pathLst>
                <a:path extrusionOk="0" h="4838" w="44766">
                  <a:moveTo>
                    <a:pt x="0" y="1"/>
                  </a:moveTo>
                  <a:lnTo>
                    <a:pt x="0" y="4838"/>
                  </a:lnTo>
                  <a:lnTo>
                    <a:pt x="44766" y="4838"/>
                  </a:lnTo>
                  <a:lnTo>
                    <a:pt x="44766" y="1"/>
                  </a:lnTo>
                  <a:close/>
                </a:path>
              </a:pathLst>
            </a:cu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1"/>
            <p:cNvSpPr/>
            <p:nvPr/>
          </p:nvSpPr>
          <p:spPr>
            <a:xfrm>
              <a:off x="4146854" y="3896010"/>
              <a:ext cx="1403682" cy="282691"/>
            </a:xfrm>
            <a:custGeom>
              <a:rect b="b" l="l" r="r" t="t"/>
              <a:pathLst>
                <a:path extrusionOk="0" h="7840" w="38929">
                  <a:moveTo>
                    <a:pt x="0" y="1"/>
                  </a:moveTo>
                  <a:lnTo>
                    <a:pt x="0" y="7840"/>
                  </a:lnTo>
                  <a:lnTo>
                    <a:pt x="38928" y="7840"/>
                  </a:lnTo>
                  <a:lnTo>
                    <a:pt x="38928" y="1"/>
                  </a:lnTo>
                  <a:close/>
                </a:path>
              </a:pathLst>
            </a:cu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1"/>
            <p:cNvSpPr/>
            <p:nvPr/>
          </p:nvSpPr>
          <p:spPr>
            <a:xfrm>
              <a:off x="5397733" y="3894820"/>
              <a:ext cx="56574" cy="282691"/>
            </a:xfrm>
            <a:custGeom>
              <a:rect b="b" l="l" r="r" t="t"/>
              <a:pathLst>
                <a:path extrusionOk="0" h="7840" w="1569">
                  <a:moveTo>
                    <a:pt x="1" y="0"/>
                  </a:moveTo>
                  <a:lnTo>
                    <a:pt x="1" y="7839"/>
                  </a:lnTo>
                  <a:lnTo>
                    <a:pt x="1568" y="7839"/>
                  </a:lnTo>
                  <a:lnTo>
                    <a:pt x="1568"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1"/>
            <p:cNvSpPr/>
            <p:nvPr/>
          </p:nvSpPr>
          <p:spPr>
            <a:xfrm>
              <a:off x="4203392" y="3894820"/>
              <a:ext cx="57764" cy="282691"/>
            </a:xfrm>
            <a:custGeom>
              <a:rect b="b" l="l" r="r" t="t"/>
              <a:pathLst>
                <a:path extrusionOk="0" h="7840" w="1602">
                  <a:moveTo>
                    <a:pt x="0" y="0"/>
                  </a:moveTo>
                  <a:lnTo>
                    <a:pt x="0" y="7839"/>
                  </a:lnTo>
                  <a:lnTo>
                    <a:pt x="1601" y="7839"/>
                  </a:lnTo>
                  <a:lnTo>
                    <a:pt x="1601"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1"/>
            <p:cNvSpPr/>
            <p:nvPr/>
          </p:nvSpPr>
          <p:spPr>
            <a:xfrm>
              <a:off x="4413861" y="3939316"/>
              <a:ext cx="821534" cy="186453"/>
            </a:xfrm>
            <a:custGeom>
              <a:rect b="b" l="l" r="r" t="t"/>
              <a:pathLst>
                <a:path extrusionOk="0" h="5171" w="22784">
                  <a:moveTo>
                    <a:pt x="1" y="0"/>
                  </a:moveTo>
                  <a:lnTo>
                    <a:pt x="1" y="5171"/>
                  </a:lnTo>
                  <a:lnTo>
                    <a:pt x="22783" y="5171"/>
                  </a:lnTo>
                  <a:lnTo>
                    <a:pt x="22783" y="0"/>
                  </a:lnTo>
                  <a:close/>
                </a:path>
              </a:pathLst>
            </a:custGeom>
            <a:solidFill>
              <a:srgbClr val="7890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1"/>
          <p:cNvSpPr/>
          <p:nvPr/>
        </p:nvSpPr>
        <p:spPr>
          <a:xfrm>
            <a:off x="-63000" y="-31500"/>
            <a:ext cx="18351000" cy="10406400"/>
          </a:xfrm>
          <a:prstGeom prst="rect">
            <a:avLst/>
          </a:prstGeom>
          <a:gradFill>
            <a:gsLst>
              <a:gs pos="0">
                <a:srgbClr val="DB0000"/>
              </a:gs>
              <a:gs pos="100000">
                <a:srgbClr val="DE3111"/>
              </a:gs>
            </a:gsLst>
            <a:lin ang="540070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410" name="Google Shape;410;p11"/>
          <p:cNvPicPr preferRelativeResize="0"/>
          <p:nvPr/>
        </p:nvPicPr>
        <p:blipFill rotWithShape="1">
          <a:blip r:embed="rId3">
            <a:alphaModFix amt="21000"/>
          </a:blip>
          <a:srcRect b="0" l="0" r="0" t="0"/>
          <a:stretch/>
        </p:blipFill>
        <p:spPr>
          <a:xfrm>
            <a:off x="-1468111" y="262950"/>
            <a:ext cx="14826025" cy="10287003"/>
          </a:xfrm>
          <a:prstGeom prst="rect">
            <a:avLst/>
          </a:prstGeom>
          <a:noFill/>
          <a:ln>
            <a:noFill/>
          </a:ln>
        </p:spPr>
      </p:pic>
      <p:sp>
        <p:nvSpPr>
          <p:cNvPr id="411" name="Google Shape;411;p11"/>
          <p:cNvSpPr txBox="1"/>
          <p:nvPr>
            <p:ph idx="1" type="subTitle"/>
          </p:nvPr>
        </p:nvSpPr>
        <p:spPr>
          <a:xfrm>
            <a:off x="3730400" y="4235100"/>
            <a:ext cx="5338500" cy="1873200"/>
          </a:xfrm>
          <a:prstGeom prst="rect">
            <a:avLst/>
          </a:prstGeom>
          <a:noFill/>
          <a:ln>
            <a:noFill/>
          </a:ln>
        </p:spPr>
        <p:txBody>
          <a:bodyPr anchorCtr="0" anchor="t" bIns="182850" lIns="182850" spcFirstLastPara="1" rIns="182850" wrap="square" tIns="182850">
            <a:noAutofit/>
          </a:bodyPr>
          <a:lstStyle/>
          <a:p>
            <a:pPr indent="0" lvl="0" marL="0" rtl="0" algn="l">
              <a:lnSpc>
                <a:spcPct val="80000"/>
              </a:lnSpc>
              <a:spcBef>
                <a:spcPts val="0"/>
              </a:spcBef>
              <a:spcAft>
                <a:spcPts val="0"/>
              </a:spcAft>
              <a:buSzPts val="5600"/>
              <a:buNone/>
            </a:pPr>
            <a:r>
              <a:rPr lang="en-US" sz="6000">
                <a:solidFill>
                  <a:schemeClr val="lt1"/>
                </a:solidFill>
                <a:latin typeface="Roboto Black"/>
                <a:ea typeface="Roboto Black"/>
                <a:cs typeface="Roboto Black"/>
                <a:sym typeface="Roboto Black"/>
              </a:rPr>
              <a:t>Your New Streamline Plan</a:t>
            </a:r>
            <a:endParaRPr sz="6000">
              <a:solidFill>
                <a:schemeClr val="lt1"/>
              </a:solidFill>
              <a:latin typeface="Roboto Black"/>
              <a:ea typeface="Roboto Black"/>
              <a:cs typeface="Roboto Black"/>
              <a:sym typeface="Roboto Black"/>
            </a:endParaRPr>
          </a:p>
        </p:txBody>
      </p:sp>
      <p:cxnSp>
        <p:nvCxnSpPr>
          <p:cNvPr id="412" name="Google Shape;412;p11"/>
          <p:cNvCxnSpPr/>
          <p:nvPr/>
        </p:nvCxnSpPr>
        <p:spPr>
          <a:xfrm>
            <a:off x="8394925" y="3228150"/>
            <a:ext cx="0" cy="4356600"/>
          </a:xfrm>
          <a:prstGeom prst="straightConnector1">
            <a:avLst/>
          </a:prstGeom>
          <a:noFill/>
          <a:ln cap="flat" cmpd="sng" w="9525">
            <a:solidFill>
              <a:srgbClr val="FFFFFF"/>
            </a:solidFill>
            <a:prstDash val="solid"/>
            <a:round/>
            <a:headEnd len="sm" w="sm" type="none"/>
            <a:tailEnd len="sm" w="sm" type="none"/>
          </a:ln>
        </p:spPr>
      </p:cxnSp>
      <p:sp>
        <p:nvSpPr>
          <p:cNvPr id="413" name="Google Shape;413;p11"/>
          <p:cNvSpPr txBox="1"/>
          <p:nvPr/>
        </p:nvSpPr>
        <p:spPr>
          <a:xfrm>
            <a:off x="9314475" y="4400700"/>
            <a:ext cx="4198500" cy="1588500"/>
          </a:xfrm>
          <a:prstGeom prst="rect">
            <a:avLst/>
          </a:prstGeom>
          <a:noFill/>
          <a:ln>
            <a:noFill/>
          </a:ln>
        </p:spPr>
        <p:txBody>
          <a:bodyPr anchorCtr="0" anchor="t" bIns="182850" lIns="182850" spcFirstLastPara="1" rIns="182850" wrap="square" tIns="182850">
            <a:spAutoFit/>
          </a:bodyPr>
          <a:lstStyle/>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New features deployed to assist you with these new mandates</a:t>
            </a:r>
            <a:endParaRPr b="0" i="0" sz="2400" u="none" cap="none" strike="noStrike">
              <a:solidFill>
                <a:srgbClr val="FFFFFF"/>
              </a:solidFill>
              <a:latin typeface="Roboto Black"/>
              <a:ea typeface="Roboto Black"/>
              <a:cs typeface="Roboto Black"/>
              <a:sym typeface="Robo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2"/>
          <p:cNvSpPr/>
          <p:nvPr/>
        </p:nvSpPr>
        <p:spPr>
          <a:xfrm>
            <a:off x="1678200" y="3997843"/>
            <a:ext cx="8781000" cy="5518200"/>
          </a:xfrm>
          <a:prstGeom prst="roundRect">
            <a:avLst>
              <a:gd fmla="val 3226" name="adj"/>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419" name="Google Shape;419;p12"/>
          <p:cNvSpPr/>
          <p:nvPr/>
        </p:nvSpPr>
        <p:spPr>
          <a:xfrm>
            <a:off x="12924600" y="6488950"/>
            <a:ext cx="3621600" cy="2029200"/>
          </a:xfrm>
          <a:prstGeom prst="roundRect">
            <a:avLst>
              <a:gd fmla="val 8065" name="adj"/>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420" name="Google Shape;420;p12"/>
          <p:cNvPicPr preferRelativeResize="0"/>
          <p:nvPr/>
        </p:nvPicPr>
        <p:blipFill rotWithShape="1">
          <a:blip r:embed="rId3">
            <a:alphaModFix/>
          </a:blip>
          <a:srcRect b="12532" l="0" r="0" t="0"/>
          <a:stretch/>
        </p:blipFill>
        <p:spPr>
          <a:xfrm>
            <a:off x="0" y="-29050"/>
            <a:ext cx="18288005" cy="1038800"/>
          </a:xfrm>
          <a:prstGeom prst="rect">
            <a:avLst/>
          </a:prstGeom>
          <a:noFill/>
          <a:ln>
            <a:noFill/>
          </a:ln>
        </p:spPr>
      </p:pic>
      <p:grpSp>
        <p:nvGrpSpPr>
          <p:cNvPr id="421" name="Google Shape;421;p12"/>
          <p:cNvGrpSpPr/>
          <p:nvPr/>
        </p:nvGrpSpPr>
        <p:grpSpPr>
          <a:xfrm>
            <a:off x="518450" y="286558"/>
            <a:ext cx="3554650" cy="441100"/>
            <a:chOff x="716425" y="152017"/>
            <a:chExt cx="1777325" cy="220550"/>
          </a:xfrm>
        </p:grpSpPr>
        <p:pic>
          <p:nvPicPr>
            <p:cNvPr id="422" name="Google Shape;422;p12"/>
            <p:cNvPicPr preferRelativeResize="0"/>
            <p:nvPr/>
          </p:nvPicPr>
          <p:blipFill rotWithShape="1">
            <a:blip r:embed="rId4">
              <a:alphaModFix/>
            </a:blip>
            <a:srcRect b="0" l="0" r="0" t="0"/>
            <a:stretch/>
          </p:blipFill>
          <p:spPr>
            <a:xfrm>
              <a:off x="716425" y="152017"/>
              <a:ext cx="318865" cy="220550"/>
            </a:xfrm>
            <a:prstGeom prst="rect">
              <a:avLst/>
            </a:prstGeom>
            <a:noFill/>
            <a:ln>
              <a:noFill/>
            </a:ln>
          </p:spPr>
        </p:pic>
        <p:pic>
          <p:nvPicPr>
            <p:cNvPr id="423" name="Google Shape;423;p12"/>
            <p:cNvPicPr preferRelativeResize="0"/>
            <p:nvPr/>
          </p:nvPicPr>
          <p:blipFill rotWithShape="1">
            <a:blip r:embed="rId5">
              <a:alphaModFix/>
            </a:blip>
            <a:srcRect b="0" l="0" r="0" t="0"/>
            <a:stretch/>
          </p:blipFill>
          <p:spPr>
            <a:xfrm>
              <a:off x="1121021" y="214731"/>
              <a:ext cx="1372729" cy="114585"/>
            </a:xfrm>
            <a:prstGeom prst="rect">
              <a:avLst/>
            </a:prstGeom>
            <a:noFill/>
            <a:ln>
              <a:noFill/>
            </a:ln>
          </p:spPr>
        </p:pic>
      </p:grpSp>
      <p:sp>
        <p:nvSpPr>
          <p:cNvPr id="424" name="Google Shape;424;p12"/>
          <p:cNvSpPr txBox="1"/>
          <p:nvPr/>
        </p:nvSpPr>
        <p:spPr>
          <a:xfrm>
            <a:off x="4320525" y="1730000"/>
            <a:ext cx="9373800" cy="1366800"/>
          </a:xfrm>
          <a:prstGeom prst="rect">
            <a:avLst/>
          </a:prstGeom>
          <a:noFill/>
          <a:ln>
            <a:noFill/>
          </a:ln>
        </p:spPr>
        <p:txBody>
          <a:bodyPr anchorCtr="0" anchor="t" bIns="182850" lIns="182850" spcFirstLastPara="1" rIns="182850" wrap="square" tIns="182850">
            <a:spAutoFit/>
          </a:bodyPr>
          <a:lstStyle/>
          <a:p>
            <a:pPr indent="0" lvl="0" marL="0" marR="0" rtl="0" algn="ctr">
              <a:lnSpc>
                <a:spcPct val="90000"/>
              </a:lnSpc>
              <a:spcBef>
                <a:spcPts val="0"/>
              </a:spcBef>
              <a:spcAft>
                <a:spcPts val="0"/>
              </a:spcAft>
              <a:buClr>
                <a:srgbClr val="000000"/>
              </a:buClr>
              <a:buSzPts val="3600"/>
              <a:buFont typeface="Arial"/>
              <a:buNone/>
            </a:pPr>
            <a:r>
              <a:rPr b="0" i="0" lang="en-US" sz="3600" u="none" cap="none" strike="noStrike">
                <a:solidFill>
                  <a:srgbClr val="3E4954"/>
                </a:solidFill>
                <a:latin typeface="Roboto Black"/>
                <a:ea typeface="Roboto Black"/>
                <a:cs typeface="Roboto Black"/>
                <a:sym typeface="Roboto Black"/>
              </a:rPr>
              <a:t>Your Accessibility Assistant guides you on how to </a:t>
            </a:r>
            <a:r>
              <a:rPr b="0" i="0" lang="en-US" sz="3600" u="none" cap="none" strike="noStrike">
                <a:solidFill>
                  <a:srgbClr val="CE2620"/>
                </a:solidFill>
                <a:latin typeface="Roboto Black"/>
                <a:ea typeface="Roboto Black"/>
                <a:cs typeface="Roboto Black"/>
                <a:sym typeface="Roboto Black"/>
              </a:rPr>
              <a:t>fix issues right on page </a:t>
            </a:r>
            <a:r>
              <a:rPr b="1" i="0" lang="en-US" sz="3600" u="none" cap="none" strike="noStrike">
                <a:solidFill>
                  <a:srgbClr val="3E4954"/>
                </a:solidFill>
                <a:latin typeface="Roboto"/>
                <a:ea typeface="Roboto"/>
                <a:cs typeface="Roboto"/>
                <a:sym typeface="Roboto"/>
              </a:rPr>
              <a:t>💯</a:t>
            </a:r>
            <a:endParaRPr b="0" i="0" sz="3600" u="none" cap="none" strike="noStrike">
              <a:solidFill>
                <a:srgbClr val="3E4954"/>
              </a:solidFill>
              <a:latin typeface="Roboto Black"/>
              <a:ea typeface="Roboto Black"/>
              <a:cs typeface="Roboto Black"/>
              <a:sym typeface="Roboto Black"/>
            </a:endParaRPr>
          </a:p>
        </p:txBody>
      </p:sp>
      <p:pic>
        <p:nvPicPr>
          <p:cNvPr id="425" name="Google Shape;425;p12"/>
          <p:cNvPicPr preferRelativeResize="0"/>
          <p:nvPr/>
        </p:nvPicPr>
        <p:blipFill rotWithShape="1">
          <a:blip r:embed="rId6">
            <a:alphaModFix/>
          </a:blip>
          <a:srcRect b="0" l="0" r="0" t="0"/>
          <a:stretch/>
        </p:blipFill>
        <p:spPr>
          <a:xfrm>
            <a:off x="13333046" y="6972549"/>
            <a:ext cx="3554400" cy="1810200"/>
          </a:xfrm>
          <a:prstGeom prst="roundRect">
            <a:avLst>
              <a:gd fmla="val 10127" name="adj"/>
            </a:avLst>
          </a:prstGeom>
          <a:noFill/>
          <a:ln>
            <a:noFill/>
          </a:ln>
          <a:effectLst>
            <a:outerShdw blurRad="57150" rotWithShape="0" algn="bl" dir="5400000" dist="19050">
              <a:srgbClr val="000000">
                <a:alpha val="20000"/>
              </a:srgbClr>
            </a:outerShdw>
          </a:effectLst>
        </p:spPr>
      </p:pic>
      <p:grpSp>
        <p:nvGrpSpPr>
          <p:cNvPr id="426" name="Google Shape;426;p12"/>
          <p:cNvGrpSpPr/>
          <p:nvPr/>
        </p:nvGrpSpPr>
        <p:grpSpPr>
          <a:xfrm>
            <a:off x="12074385" y="3488224"/>
            <a:ext cx="3554465" cy="3234161"/>
            <a:chOff x="241825" y="1253550"/>
            <a:chExt cx="1677901" cy="1526700"/>
          </a:xfrm>
        </p:grpSpPr>
        <p:sp>
          <p:nvSpPr>
            <p:cNvPr id="427" name="Google Shape;427;p12"/>
            <p:cNvSpPr/>
            <p:nvPr/>
          </p:nvSpPr>
          <p:spPr>
            <a:xfrm>
              <a:off x="241825" y="1253550"/>
              <a:ext cx="1677900" cy="1526700"/>
            </a:xfrm>
            <a:prstGeom prst="roundRect">
              <a:avLst>
                <a:gd fmla="val 4412" name="adj"/>
              </a:avLst>
            </a:prstGeom>
            <a:solidFill>
              <a:schemeClr val="lt1"/>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428" name="Google Shape;428;p12"/>
            <p:cNvPicPr preferRelativeResize="0"/>
            <p:nvPr/>
          </p:nvPicPr>
          <p:blipFill rotWithShape="1">
            <a:blip r:embed="rId7">
              <a:alphaModFix/>
            </a:blip>
            <a:srcRect b="6801" l="0" r="0" t="0"/>
            <a:stretch/>
          </p:blipFill>
          <p:spPr>
            <a:xfrm>
              <a:off x="241825" y="2014824"/>
              <a:ext cx="1677901" cy="713475"/>
            </a:xfrm>
            <a:prstGeom prst="rect">
              <a:avLst/>
            </a:prstGeom>
            <a:noFill/>
            <a:ln>
              <a:noFill/>
            </a:ln>
          </p:spPr>
        </p:pic>
        <p:pic>
          <p:nvPicPr>
            <p:cNvPr id="429" name="Google Shape;429;p12"/>
            <p:cNvPicPr preferRelativeResize="0"/>
            <p:nvPr/>
          </p:nvPicPr>
          <p:blipFill rotWithShape="1">
            <a:blip r:embed="rId8">
              <a:alphaModFix/>
            </a:blip>
            <a:srcRect b="0" l="0" r="0" t="0"/>
            <a:stretch/>
          </p:blipFill>
          <p:spPr>
            <a:xfrm>
              <a:off x="246200" y="1290125"/>
              <a:ext cx="1673525" cy="724673"/>
            </a:xfrm>
            <a:prstGeom prst="rect">
              <a:avLst/>
            </a:prstGeom>
            <a:noFill/>
            <a:ln>
              <a:noFill/>
            </a:ln>
          </p:spPr>
        </p:pic>
      </p:grpSp>
      <p:pic>
        <p:nvPicPr>
          <p:cNvPr id="430" name="Google Shape;430;p12"/>
          <p:cNvPicPr preferRelativeResize="0"/>
          <p:nvPr/>
        </p:nvPicPr>
        <p:blipFill rotWithShape="1">
          <a:blip r:embed="rId9">
            <a:alphaModFix/>
          </a:blip>
          <a:srcRect b="0" l="0" r="0" t="0"/>
          <a:stretch/>
        </p:blipFill>
        <p:spPr>
          <a:xfrm flipH="1" rot="-10485445">
            <a:off x="12577635" y="6876885"/>
            <a:ext cx="664532" cy="589137"/>
          </a:xfrm>
          <a:prstGeom prst="rect">
            <a:avLst/>
          </a:prstGeom>
          <a:noFill/>
          <a:ln>
            <a:noFill/>
          </a:ln>
        </p:spPr>
      </p:pic>
      <p:pic>
        <p:nvPicPr>
          <p:cNvPr id="431" name="Google Shape;431;p12"/>
          <p:cNvPicPr preferRelativeResize="0"/>
          <p:nvPr/>
        </p:nvPicPr>
        <p:blipFill rotWithShape="1">
          <a:blip r:embed="rId10">
            <a:alphaModFix/>
          </a:blip>
          <a:srcRect b="0" l="0" r="0" t="0"/>
          <a:stretch/>
        </p:blipFill>
        <p:spPr>
          <a:xfrm>
            <a:off x="2015551" y="3634600"/>
            <a:ext cx="8781000" cy="5518200"/>
          </a:xfrm>
          <a:prstGeom prst="roundRect">
            <a:avLst>
              <a:gd fmla="val 3308"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13"/>
          <p:cNvPicPr preferRelativeResize="0"/>
          <p:nvPr/>
        </p:nvPicPr>
        <p:blipFill rotWithShape="1">
          <a:blip r:embed="rId3">
            <a:alphaModFix/>
          </a:blip>
          <a:srcRect b="12532" l="0" r="0" t="0"/>
          <a:stretch/>
        </p:blipFill>
        <p:spPr>
          <a:xfrm>
            <a:off x="0" y="-29050"/>
            <a:ext cx="18288005" cy="1038800"/>
          </a:xfrm>
          <a:prstGeom prst="rect">
            <a:avLst/>
          </a:prstGeom>
          <a:noFill/>
          <a:ln>
            <a:noFill/>
          </a:ln>
        </p:spPr>
      </p:pic>
      <p:grpSp>
        <p:nvGrpSpPr>
          <p:cNvPr id="437" name="Google Shape;437;p13"/>
          <p:cNvGrpSpPr/>
          <p:nvPr/>
        </p:nvGrpSpPr>
        <p:grpSpPr>
          <a:xfrm>
            <a:off x="518450" y="286558"/>
            <a:ext cx="3554650" cy="441100"/>
            <a:chOff x="716425" y="152017"/>
            <a:chExt cx="1777325" cy="220550"/>
          </a:xfrm>
        </p:grpSpPr>
        <p:pic>
          <p:nvPicPr>
            <p:cNvPr id="438" name="Google Shape;438;p13"/>
            <p:cNvPicPr preferRelativeResize="0"/>
            <p:nvPr/>
          </p:nvPicPr>
          <p:blipFill rotWithShape="1">
            <a:blip r:embed="rId4">
              <a:alphaModFix/>
            </a:blip>
            <a:srcRect b="0" l="0" r="0" t="0"/>
            <a:stretch/>
          </p:blipFill>
          <p:spPr>
            <a:xfrm>
              <a:off x="716425" y="152017"/>
              <a:ext cx="318865" cy="220550"/>
            </a:xfrm>
            <a:prstGeom prst="rect">
              <a:avLst/>
            </a:prstGeom>
            <a:noFill/>
            <a:ln>
              <a:noFill/>
            </a:ln>
          </p:spPr>
        </p:pic>
        <p:pic>
          <p:nvPicPr>
            <p:cNvPr id="439" name="Google Shape;439;p13"/>
            <p:cNvPicPr preferRelativeResize="0"/>
            <p:nvPr/>
          </p:nvPicPr>
          <p:blipFill rotWithShape="1">
            <a:blip r:embed="rId5">
              <a:alphaModFix/>
            </a:blip>
            <a:srcRect b="0" l="0" r="0" t="0"/>
            <a:stretch/>
          </p:blipFill>
          <p:spPr>
            <a:xfrm>
              <a:off x="1121021" y="214731"/>
              <a:ext cx="1372729" cy="114585"/>
            </a:xfrm>
            <a:prstGeom prst="rect">
              <a:avLst/>
            </a:prstGeom>
            <a:noFill/>
            <a:ln>
              <a:noFill/>
            </a:ln>
          </p:spPr>
        </p:pic>
      </p:grpSp>
      <p:sp>
        <p:nvSpPr>
          <p:cNvPr id="440" name="Google Shape;440;p13"/>
          <p:cNvSpPr txBox="1"/>
          <p:nvPr/>
        </p:nvSpPr>
        <p:spPr>
          <a:xfrm>
            <a:off x="1034750" y="3677100"/>
            <a:ext cx="4828800" cy="2364300"/>
          </a:xfrm>
          <a:prstGeom prst="rect">
            <a:avLst/>
          </a:prstGeom>
          <a:noFill/>
          <a:ln>
            <a:noFill/>
          </a:ln>
        </p:spPr>
        <p:txBody>
          <a:bodyPr anchorCtr="0" anchor="t" bIns="182850" lIns="182850" spcFirstLastPara="1" rIns="182850" wrap="square" tIns="182850">
            <a:sp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CE2620"/>
                </a:solidFill>
                <a:latin typeface="Roboto Black"/>
                <a:ea typeface="Roboto Black"/>
                <a:cs typeface="Roboto Black"/>
                <a:sym typeface="Roboto Black"/>
              </a:rPr>
              <a:t>Built-in PDF remediation services and archiving </a:t>
            </a:r>
            <a:r>
              <a:rPr b="0" i="0" lang="en-US" sz="3600" u="none" cap="none" strike="noStrike">
                <a:solidFill>
                  <a:srgbClr val="3E4954"/>
                </a:solidFill>
                <a:latin typeface="Roboto Black"/>
                <a:ea typeface="Roboto Black"/>
                <a:cs typeface="Roboto Black"/>
                <a:sym typeface="Roboto Black"/>
              </a:rPr>
              <a:t>for all files on your site  🙌</a:t>
            </a:r>
            <a:endParaRPr b="0" i="0" sz="3600" u="none" cap="none" strike="noStrike">
              <a:solidFill>
                <a:srgbClr val="CC261F"/>
              </a:solidFill>
              <a:latin typeface="Roboto Black"/>
              <a:ea typeface="Roboto Black"/>
              <a:cs typeface="Roboto Black"/>
              <a:sym typeface="Roboto Black"/>
            </a:endParaRPr>
          </a:p>
        </p:txBody>
      </p:sp>
      <p:sp>
        <p:nvSpPr>
          <p:cNvPr id="441" name="Google Shape;441;p13"/>
          <p:cNvSpPr txBox="1"/>
          <p:nvPr/>
        </p:nvSpPr>
        <p:spPr>
          <a:xfrm>
            <a:off x="1035890" y="6124922"/>
            <a:ext cx="5637600" cy="2093400"/>
          </a:xfrm>
          <a:prstGeom prst="rect">
            <a:avLst/>
          </a:prstGeom>
          <a:noFill/>
          <a:ln>
            <a:noFill/>
          </a:ln>
        </p:spPr>
        <p:txBody>
          <a:bodyPr anchorCtr="0" anchor="t" bIns="182850" lIns="182850" spcFirstLastPara="1" rIns="182850" wrap="square" tIns="182850">
            <a:spAutoFit/>
          </a:bodyPr>
          <a:lstStyle/>
          <a:p>
            <a:pPr indent="0" lvl="0" marL="0" marR="0" rtl="0" algn="l">
              <a:lnSpc>
                <a:spcPct val="200000"/>
              </a:lnSpc>
              <a:spcBef>
                <a:spcPts val="0"/>
              </a:spcBef>
              <a:spcAft>
                <a:spcPts val="0"/>
              </a:spcAft>
              <a:buClr>
                <a:schemeClr val="dk1"/>
              </a:buClr>
              <a:buSzPts val="2200"/>
              <a:buFont typeface="Arial"/>
              <a:buNone/>
            </a:pPr>
            <a:r>
              <a:rPr b="0" i="0" lang="en-US" sz="1600" u="none" cap="none" strike="noStrike">
                <a:solidFill>
                  <a:srgbClr val="3E4954"/>
                </a:solidFill>
                <a:latin typeface="Roboto"/>
                <a:ea typeface="Roboto"/>
                <a:cs typeface="Roboto"/>
                <a:sym typeface="Roboto"/>
              </a:rPr>
              <a:t>🚨Easily view which PDFs are not accessible</a:t>
            </a:r>
            <a:endParaRPr b="0" i="0" sz="1600" u="none" cap="none" strike="noStrike">
              <a:solidFill>
                <a:srgbClr val="3E4954"/>
              </a:solidFill>
              <a:latin typeface="Roboto"/>
              <a:ea typeface="Roboto"/>
              <a:cs typeface="Roboto"/>
              <a:sym typeface="Roboto"/>
            </a:endParaRPr>
          </a:p>
          <a:p>
            <a:pPr indent="0" lvl="0" marL="0" marR="0" rtl="0" algn="l">
              <a:lnSpc>
                <a:spcPct val="200000"/>
              </a:lnSpc>
              <a:spcBef>
                <a:spcPts val="0"/>
              </a:spcBef>
              <a:spcAft>
                <a:spcPts val="0"/>
              </a:spcAft>
              <a:buClr>
                <a:schemeClr val="dk1"/>
              </a:buClr>
              <a:buSzPts val="2200"/>
              <a:buFont typeface="Arial"/>
              <a:buNone/>
            </a:pPr>
            <a:r>
              <a:rPr b="0" i="0" lang="en-US" sz="1600" u="none" cap="none" strike="noStrike">
                <a:solidFill>
                  <a:srgbClr val="3E4954"/>
                </a:solidFill>
                <a:latin typeface="Roboto"/>
                <a:ea typeface="Roboto"/>
                <a:cs typeface="Roboto"/>
                <a:sym typeface="Roboto"/>
              </a:rPr>
              <a:t>🛠Request a PDF remediation on the spot</a:t>
            </a:r>
            <a:endParaRPr b="0" i="0" sz="1600" u="none" cap="none" strike="noStrike">
              <a:solidFill>
                <a:srgbClr val="3E4954"/>
              </a:solidFill>
              <a:latin typeface="Roboto"/>
              <a:ea typeface="Roboto"/>
              <a:cs typeface="Roboto"/>
              <a:sym typeface="Roboto"/>
            </a:endParaRPr>
          </a:p>
          <a:p>
            <a:pPr indent="0" lvl="0" marL="0" marR="0" rtl="0" algn="l">
              <a:lnSpc>
                <a:spcPct val="200000"/>
              </a:lnSpc>
              <a:spcBef>
                <a:spcPts val="0"/>
              </a:spcBef>
              <a:spcAft>
                <a:spcPts val="0"/>
              </a:spcAft>
              <a:buClr>
                <a:schemeClr val="dk1"/>
              </a:buClr>
              <a:buSzPts val="2200"/>
              <a:buFont typeface="Arial"/>
              <a:buNone/>
            </a:pPr>
            <a:r>
              <a:rPr b="0" i="0" lang="en-US" sz="1600" u="none" cap="none" strike="noStrike">
                <a:solidFill>
                  <a:srgbClr val="3E4954"/>
                </a:solidFill>
                <a:latin typeface="Roboto"/>
                <a:ea typeface="Roboto"/>
                <a:cs typeface="Roboto"/>
                <a:sym typeface="Roboto"/>
              </a:rPr>
              <a:t>🗂Manage and archive all PDFs on your site</a:t>
            </a:r>
            <a:endParaRPr b="0" i="0" sz="1600" u="none" cap="none" strike="noStrike">
              <a:solidFill>
                <a:srgbClr val="3E4954"/>
              </a:solidFill>
              <a:latin typeface="Roboto"/>
              <a:ea typeface="Roboto"/>
              <a:cs typeface="Roboto"/>
              <a:sym typeface="Roboto"/>
            </a:endParaRPr>
          </a:p>
          <a:p>
            <a:pPr indent="0" lvl="0" marL="0" marR="0" rtl="0" algn="l">
              <a:lnSpc>
                <a:spcPct val="200000"/>
              </a:lnSpc>
              <a:spcBef>
                <a:spcPts val="0"/>
              </a:spcBef>
              <a:spcAft>
                <a:spcPts val="0"/>
              </a:spcAft>
              <a:buClr>
                <a:schemeClr val="dk1"/>
              </a:buClr>
              <a:buSzPts val="2200"/>
              <a:buFont typeface="Arial"/>
              <a:buNone/>
            </a:pPr>
            <a:r>
              <a:rPr b="0" i="0" lang="en-US" sz="1600" u="none" cap="none" strike="noStrike">
                <a:solidFill>
                  <a:srgbClr val="3E4954"/>
                </a:solidFill>
                <a:latin typeface="Roboto"/>
                <a:ea typeface="Roboto"/>
                <a:cs typeface="Roboto"/>
                <a:sym typeface="Roboto"/>
              </a:rPr>
              <a:t>💸Only $7 a page saves you money</a:t>
            </a:r>
            <a:endParaRPr b="0" i="0" sz="1600" u="none" cap="none" strike="noStrike">
              <a:solidFill>
                <a:srgbClr val="3E4954"/>
              </a:solidFill>
              <a:latin typeface="Roboto"/>
              <a:ea typeface="Roboto"/>
              <a:cs typeface="Roboto"/>
              <a:sym typeface="Roboto"/>
            </a:endParaRPr>
          </a:p>
        </p:txBody>
      </p:sp>
      <p:pic>
        <p:nvPicPr>
          <p:cNvPr id="442" name="Google Shape;442;p13"/>
          <p:cNvPicPr preferRelativeResize="0"/>
          <p:nvPr/>
        </p:nvPicPr>
        <p:blipFill rotWithShape="1">
          <a:blip r:embed="rId6">
            <a:alphaModFix/>
          </a:blip>
          <a:srcRect b="0" l="0" r="0" t="0"/>
          <a:stretch/>
        </p:blipFill>
        <p:spPr>
          <a:xfrm>
            <a:off x="6445590" y="1406850"/>
            <a:ext cx="10782496" cy="86676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30d2446d4f5_0_0"/>
          <p:cNvSpPr/>
          <p:nvPr/>
        </p:nvSpPr>
        <p:spPr>
          <a:xfrm>
            <a:off x="542750" y="940800"/>
            <a:ext cx="4401600" cy="8962200"/>
          </a:xfrm>
          <a:prstGeom prst="rect">
            <a:avLst/>
          </a:prstGeom>
          <a:gradFill>
            <a:gsLst>
              <a:gs pos="0">
                <a:srgbClr val="F2F2F2"/>
              </a:gs>
              <a:gs pos="100000">
                <a:srgbClr val="A6A6A6"/>
              </a:gs>
            </a:gsLst>
            <a:lin ang="5400012"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448" name="Google Shape;448;g30d2446d4f5_0_0"/>
          <p:cNvSpPr/>
          <p:nvPr/>
        </p:nvSpPr>
        <p:spPr>
          <a:xfrm>
            <a:off x="5078125" y="868550"/>
            <a:ext cx="13064400" cy="8962200"/>
          </a:xfrm>
          <a:prstGeom prst="rect">
            <a:avLst/>
          </a:prstGeom>
          <a:gradFill>
            <a:gsLst>
              <a:gs pos="0">
                <a:srgbClr val="DB0000"/>
              </a:gs>
              <a:gs pos="100000">
                <a:srgbClr val="DE3111"/>
              </a:gs>
            </a:gsLst>
            <a:lin ang="540070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449" name="Google Shape;449;g30d2446d4f5_0_0"/>
          <p:cNvSpPr/>
          <p:nvPr/>
        </p:nvSpPr>
        <p:spPr>
          <a:xfrm>
            <a:off x="5452375" y="1029600"/>
            <a:ext cx="3993600" cy="8616600"/>
          </a:xfrm>
          <a:prstGeom prst="roundRect">
            <a:avLst>
              <a:gd fmla="val 1798" name="adj"/>
            </a:avLst>
          </a:prstGeom>
          <a:solidFill>
            <a:srgbClr val="FFFFFF"/>
          </a:solidFill>
          <a:ln>
            <a:noFill/>
          </a:ln>
          <a:effectLst>
            <a:outerShdw blurRad="100013" rotWithShape="0" algn="bl" dir="5400000" dist="19050">
              <a:srgbClr val="000000">
                <a:alpha val="20000"/>
              </a:srgbClr>
            </a:outerShdw>
          </a:effectLst>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0" name="Google Shape;450;g30d2446d4f5_0_0"/>
          <p:cNvSpPr txBox="1"/>
          <p:nvPr/>
        </p:nvSpPr>
        <p:spPr>
          <a:xfrm>
            <a:off x="5614225" y="1139900"/>
            <a:ext cx="3670200" cy="6300000"/>
          </a:xfrm>
          <a:prstGeom prst="rect">
            <a:avLst/>
          </a:prstGeom>
          <a:noFill/>
          <a:ln>
            <a:noFill/>
          </a:ln>
        </p:spPr>
        <p:txBody>
          <a:bodyPr anchorCtr="0" anchor="t"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sng" cap="none" strike="noStrike">
              <a:solidFill>
                <a:srgbClr val="494429"/>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CE2620"/>
                </a:solidFill>
                <a:latin typeface="Roboto"/>
                <a:ea typeface="Roboto"/>
                <a:cs typeface="Roboto"/>
                <a:sym typeface="Roboto"/>
              </a:rPr>
              <a:t>⚖️  Compliance Basics</a:t>
            </a:r>
            <a:endParaRPr b="1" i="0" sz="2200" u="none" cap="none" strike="noStrike">
              <a:solidFill>
                <a:srgbClr val="CE262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sngStrike">
                <a:solidFill>
                  <a:srgbClr val="000000"/>
                </a:solidFill>
                <a:latin typeface="Roboto"/>
                <a:ea typeface="Roboto"/>
                <a:cs typeface="Roboto"/>
                <a:sym typeface="Roboto"/>
              </a:rPr>
              <a:t>$2</a:t>
            </a:r>
            <a:r>
              <a:rPr b="1" i="1" lang="en-US" sz="2800" strike="sngStrike">
                <a:latin typeface="Roboto"/>
                <a:ea typeface="Roboto"/>
                <a:cs typeface="Roboto"/>
                <a:sym typeface="Roboto"/>
              </a:rPr>
              <a:t>1</a:t>
            </a:r>
            <a:r>
              <a:rPr b="1" i="1" lang="en-US" sz="2800" u="none" cap="none" strike="sngStrike">
                <a:solidFill>
                  <a:srgbClr val="000000"/>
                </a:solidFill>
                <a:latin typeface="Roboto"/>
                <a:ea typeface="Roboto"/>
                <a:cs typeface="Roboto"/>
                <a:sym typeface="Roboto"/>
              </a:rPr>
              <a:t>0</a:t>
            </a:r>
            <a:r>
              <a:rPr b="1" i="1" lang="en-US" sz="1400" u="none" cap="none" strike="sngStrike">
                <a:solidFill>
                  <a:srgbClr val="000000"/>
                </a:solidFill>
                <a:latin typeface="Roboto"/>
                <a:ea typeface="Roboto"/>
                <a:cs typeface="Roboto"/>
                <a:sym typeface="Roboto"/>
              </a:rPr>
              <a:t>/month</a:t>
            </a:r>
            <a:r>
              <a:rPr b="1" i="1" lang="en-US" sz="1600" u="none" cap="none" strike="sngStrike">
                <a:solidFill>
                  <a:srgbClr val="000000"/>
                </a:solidFill>
                <a:latin typeface="Roboto"/>
                <a:ea typeface="Roboto"/>
                <a:cs typeface="Roboto"/>
                <a:sym typeface="Roboto"/>
              </a:rPr>
              <a:t> </a:t>
            </a:r>
            <a:endParaRPr b="1" i="1" sz="1600" u="none" cap="none" strike="sng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rgbClr val="000000"/>
                </a:solidFill>
                <a:highlight>
                  <a:srgbClr val="D9EAD3"/>
                </a:highlight>
                <a:latin typeface="Roboto"/>
                <a:ea typeface="Roboto"/>
                <a:cs typeface="Roboto"/>
                <a:sym typeface="Roboto"/>
              </a:rPr>
              <a:t>$1</a:t>
            </a:r>
            <a:r>
              <a:rPr b="1" i="1" lang="en-US" sz="2800">
                <a:highlight>
                  <a:srgbClr val="D9EAD3"/>
                </a:highlight>
                <a:latin typeface="Roboto"/>
                <a:ea typeface="Roboto"/>
                <a:cs typeface="Roboto"/>
                <a:sym typeface="Roboto"/>
              </a:rPr>
              <a:t>7</a:t>
            </a:r>
            <a:r>
              <a:rPr b="1" i="1" lang="en-US" sz="2800" u="none" cap="none" strike="noStrike">
                <a:solidFill>
                  <a:srgbClr val="000000"/>
                </a:solidFill>
                <a:highlight>
                  <a:srgbClr val="D9EAD3"/>
                </a:highlight>
                <a:latin typeface="Roboto"/>
                <a:ea typeface="Roboto"/>
                <a:cs typeface="Roboto"/>
                <a:sym typeface="Roboto"/>
              </a:rPr>
              <a:t>5</a:t>
            </a:r>
            <a:r>
              <a:rPr b="1" i="1" lang="en-US" sz="1400" u="none" cap="none" strike="noStrike">
                <a:solidFill>
                  <a:srgbClr val="000000"/>
                </a:solidFill>
                <a:highlight>
                  <a:srgbClr val="D9EAD3"/>
                </a:highlight>
                <a:latin typeface="Roboto"/>
                <a:ea typeface="Roboto"/>
                <a:cs typeface="Roboto"/>
                <a:sym typeface="Roboto"/>
              </a:rPr>
              <a:t>/month</a:t>
            </a:r>
            <a:r>
              <a:rPr b="1" i="1" lang="en-US" sz="1600" u="none" cap="none" strike="noStrike">
                <a:solidFill>
                  <a:srgbClr val="000000"/>
                </a:solidFill>
                <a:highlight>
                  <a:srgbClr val="D9EAD3"/>
                </a:highlight>
                <a:latin typeface="Roboto"/>
                <a:ea typeface="Roboto"/>
                <a:cs typeface="Roboto"/>
                <a:sym typeface="Roboto"/>
              </a:rPr>
              <a:t> </a:t>
            </a:r>
            <a:endParaRPr b="1" i="1" sz="1600" u="none" cap="none" strike="noStrike">
              <a:solidFill>
                <a:srgbClr val="000000"/>
              </a:solidFill>
              <a:highlight>
                <a:srgbClr val="D9EAD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Website hosting + content management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✨Amplify™Design Builder</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Google maps + locations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Social feed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design reviews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board reports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Compliance &amp; posting checklist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t>
            </a:r>
            <a:r>
              <a:rPr b="1" i="0" lang="en-US" sz="1200" u="none" cap="none" strike="noStrike">
                <a:solidFill>
                  <a:srgbClr val="000000"/>
                </a:solidFill>
                <a:highlight>
                  <a:srgbClr val="FFF2CC"/>
                </a:highlight>
                <a:latin typeface="Roboto"/>
                <a:ea typeface="Roboto"/>
                <a:cs typeface="Roboto"/>
                <a:sym typeface="Roboto"/>
              </a:rPr>
              <a:t>ADA accessibility assistant</a:t>
            </a:r>
            <a:endParaRPr b="1" i="0" sz="14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400"/>
              <a:buFont typeface="Arial"/>
              <a:buNone/>
            </a:pPr>
            <a:r>
              <a:rPr b="0" i="0" lang="en-US" sz="1400" u="none" cap="none" strike="noStrike">
                <a:solidFill>
                  <a:srgbClr val="000000"/>
                </a:solidFill>
                <a:latin typeface="Roboto"/>
                <a:ea typeface="Roboto"/>
                <a:cs typeface="Roboto"/>
                <a:sym typeface="Roboto"/>
              </a:rPr>
              <a:t>📄</a:t>
            </a:r>
            <a:r>
              <a:rPr b="1" i="0" lang="en-US" sz="1400" u="none" cap="none" strike="noStrike">
                <a:solidFill>
                  <a:srgbClr val="000000"/>
                </a:solidFill>
                <a:highlight>
                  <a:srgbClr val="FFF2CC"/>
                </a:highlight>
                <a:latin typeface="Roboto"/>
                <a:ea typeface="Roboto"/>
                <a:cs typeface="Roboto"/>
                <a:sym typeface="Roboto"/>
              </a:rPr>
              <a:t>Access to PDF Remediation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a:t>
            </a:r>
            <a:r>
              <a:rPr b="1" i="0" lang="en-US" sz="1200" u="none" cap="none" strike="noStrike">
                <a:solidFill>
                  <a:srgbClr val="000000"/>
                </a:solidFill>
                <a:highlight>
                  <a:srgbClr val="FFF2CC"/>
                </a:highlight>
                <a:latin typeface="Roboto"/>
                <a:ea typeface="Roboto"/>
                <a:cs typeface="Roboto"/>
                <a:sym typeface="Roboto"/>
              </a:rPr>
              <a:t>$10,000 indemnification from ADA issues</a:t>
            </a:r>
            <a:endParaRPr b="1" i="0" sz="12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Meetings assistant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📱One-click social sharing</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One-click email marketing &amp; subscriptions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Payments / commerce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E-Signature Forms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Internal communications hub</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Support with integration of embedded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Training + support</a:t>
            </a:r>
            <a:endParaRPr b="0" i="0" sz="1200" u="none" cap="none" strike="noStrike">
              <a:solidFill>
                <a:srgbClr val="000000"/>
              </a:solidFill>
              <a:latin typeface="Roboto"/>
              <a:ea typeface="Roboto"/>
              <a:cs typeface="Roboto"/>
              <a:sym typeface="Roboto"/>
            </a:endParaRPr>
          </a:p>
        </p:txBody>
      </p:sp>
      <p:sp>
        <p:nvSpPr>
          <p:cNvPr id="451" name="Google Shape;451;g30d2446d4f5_0_0"/>
          <p:cNvSpPr/>
          <p:nvPr/>
        </p:nvSpPr>
        <p:spPr>
          <a:xfrm>
            <a:off x="9856375" y="1101525"/>
            <a:ext cx="3820200" cy="8544600"/>
          </a:xfrm>
          <a:prstGeom prst="roundRect">
            <a:avLst>
              <a:gd fmla="val 1798" name="adj"/>
            </a:avLst>
          </a:prstGeom>
          <a:solidFill>
            <a:srgbClr val="FFFFFF"/>
          </a:solidFill>
          <a:ln>
            <a:noFill/>
          </a:ln>
          <a:effectLst>
            <a:outerShdw blurRad="100013" rotWithShape="0" algn="bl" dir="5400000" dist="19050">
              <a:srgbClr val="000000">
                <a:alpha val="20000"/>
              </a:srgbClr>
            </a:outerShdw>
          </a:effectLst>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2" name="Google Shape;452;g30d2446d4f5_0_0"/>
          <p:cNvSpPr txBox="1"/>
          <p:nvPr/>
        </p:nvSpPr>
        <p:spPr>
          <a:xfrm>
            <a:off x="10083950" y="1346325"/>
            <a:ext cx="3453000" cy="6153600"/>
          </a:xfrm>
          <a:prstGeom prst="rect">
            <a:avLst/>
          </a:prstGeom>
          <a:noFill/>
          <a:ln>
            <a:noFill/>
          </a:ln>
        </p:spPr>
        <p:txBody>
          <a:bodyPr anchorCtr="0" anchor="t"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200"/>
              <a:buFont typeface="Arial"/>
              <a:buNone/>
            </a:pPr>
            <a:r>
              <a:rPr b="1" i="0" lang="en-US" sz="1600" u="sng" cap="none" strike="noStrike">
                <a:solidFill>
                  <a:srgbClr val="494429"/>
                </a:solidFill>
                <a:latin typeface="Roboto"/>
                <a:ea typeface="Roboto"/>
                <a:cs typeface="Roboto"/>
                <a:sym typeface="Roboto"/>
              </a:rPr>
              <a:t>Customer Favorite 🏆    </a:t>
            </a:r>
            <a:endParaRPr b="1" i="0" sz="1600" u="sng" cap="none" strike="noStrike">
              <a:solidFill>
                <a:srgbClr val="494429"/>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CE2620"/>
                </a:solidFill>
                <a:latin typeface="Roboto"/>
                <a:ea typeface="Roboto"/>
                <a:cs typeface="Roboto"/>
                <a:sym typeface="Roboto"/>
              </a:rPr>
              <a:t>🤝  Community Pro</a:t>
            </a:r>
            <a:endParaRPr b="1" i="0" sz="2200" u="none" cap="none" strike="noStrike">
              <a:solidFill>
                <a:srgbClr val="CE262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sngStrike">
                <a:solidFill>
                  <a:srgbClr val="000000"/>
                </a:solidFill>
                <a:latin typeface="Roboto"/>
                <a:ea typeface="Roboto"/>
                <a:cs typeface="Roboto"/>
                <a:sym typeface="Roboto"/>
              </a:rPr>
              <a:t>$300</a:t>
            </a:r>
            <a:r>
              <a:rPr b="1" i="1" lang="en-US" sz="1400" u="none" cap="none" strike="sngStrike">
                <a:solidFill>
                  <a:srgbClr val="000000"/>
                </a:solidFill>
                <a:latin typeface="Roboto"/>
                <a:ea typeface="Roboto"/>
                <a:cs typeface="Roboto"/>
                <a:sym typeface="Roboto"/>
              </a:rPr>
              <a:t>/month</a:t>
            </a:r>
            <a:r>
              <a:rPr b="1" i="1" lang="en-US" sz="1600" u="none" cap="none" strike="sngStrike">
                <a:solidFill>
                  <a:srgbClr val="000000"/>
                </a:solidFill>
                <a:latin typeface="Roboto"/>
                <a:ea typeface="Roboto"/>
                <a:cs typeface="Roboto"/>
                <a:sym typeface="Roboto"/>
              </a:rPr>
              <a:t> </a:t>
            </a:r>
            <a:endParaRPr b="1" i="1" sz="1600" u="none" cap="none" strike="sng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rgbClr val="000000"/>
                </a:solidFill>
                <a:highlight>
                  <a:srgbClr val="D9EAD3"/>
                </a:highlight>
                <a:latin typeface="Roboto"/>
                <a:ea typeface="Roboto"/>
                <a:cs typeface="Roboto"/>
                <a:sym typeface="Roboto"/>
              </a:rPr>
              <a:t>$</a:t>
            </a:r>
            <a:r>
              <a:rPr b="1" i="1" lang="en-US" sz="2800">
                <a:highlight>
                  <a:srgbClr val="D9EAD3"/>
                </a:highlight>
                <a:latin typeface="Roboto"/>
                <a:ea typeface="Roboto"/>
                <a:cs typeface="Roboto"/>
                <a:sym typeface="Roboto"/>
              </a:rPr>
              <a:t>195</a:t>
            </a:r>
            <a:r>
              <a:rPr b="1" i="1" lang="en-US" sz="1400" u="none" cap="none" strike="noStrike">
                <a:solidFill>
                  <a:srgbClr val="000000"/>
                </a:solidFill>
                <a:highlight>
                  <a:srgbClr val="D9EAD3"/>
                </a:highlight>
                <a:latin typeface="Roboto"/>
                <a:ea typeface="Roboto"/>
                <a:cs typeface="Roboto"/>
                <a:sym typeface="Roboto"/>
              </a:rPr>
              <a:t>/month</a:t>
            </a:r>
            <a:r>
              <a:rPr b="1" i="1" lang="en-US" sz="1600" u="none" cap="none" strike="noStrike">
                <a:solidFill>
                  <a:srgbClr val="000000"/>
                </a:solidFill>
                <a:highlight>
                  <a:srgbClr val="D9EAD3"/>
                </a:highlight>
                <a:latin typeface="Roboto"/>
                <a:ea typeface="Roboto"/>
                <a:cs typeface="Roboto"/>
                <a:sym typeface="Roboto"/>
              </a:rPr>
              <a:t> </a:t>
            </a:r>
            <a:endParaRPr b="1" i="1" sz="1600" u="none" cap="none" strike="noStrike">
              <a:solidFill>
                <a:srgbClr val="000000"/>
              </a:solidFill>
              <a:highlight>
                <a:srgbClr val="D9EAD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Website hosting + content management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Amplify™ Design Builder</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Google maps + locations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Social feed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design reviews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board reports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Compliance + posting checklist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t>
            </a:r>
            <a:r>
              <a:rPr b="1" i="0" lang="en-US" sz="1200" u="none" cap="none" strike="noStrike">
                <a:solidFill>
                  <a:srgbClr val="000000"/>
                </a:solidFill>
                <a:highlight>
                  <a:srgbClr val="FFF2CC"/>
                </a:highlight>
                <a:latin typeface="Roboto"/>
                <a:ea typeface="Roboto"/>
                <a:cs typeface="Roboto"/>
                <a:sym typeface="Roboto"/>
              </a:rPr>
              <a:t>ADA accessibility assistant</a:t>
            </a:r>
            <a:endParaRPr b="1" i="0" sz="14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400"/>
              <a:buFont typeface="Arial"/>
              <a:buNone/>
            </a:pPr>
            <a:r>
              <a:rPr b="0" i="0" lang="en-US" sz="1400" u="none" cap="none" strike="noStrike">
                <a:solidFill>
                  <a:srgbClr val="000000"/>
                </a:solidFill>
                <a:latin typeface="Roboto"/>
                <a:ea typeface="Roboto"/>
                <a:cs typeface="Roboto"/>
                <a:sym typeface="Roboto"/>
              </a:rPr>
              <a:t>📄</a:t>
            </a:r>
            <a:r>
              <a:rPr b="1" i="0" lang="en-US" sz="1400" u="none" cap="none" strike="noStrike">
                <a:solidFill>
                  <a:srgbClr val="000000"/>
                </a:solidFill>
                <a:highlight>
                  <a:srgbClr val="FFF2CC"/>
                </a:highlight>
                <a:latin typeface="Roboto"/>
                <a:ea typeface="Roboto"/>
                <a:cs typeface="Roboto"/>
                <a:sym typeface="Roboto"/>
              </a:rPr>
              <a:t>Access to PDF Remediation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a:t>
            </a:r>
            <a:r>
              <a:rPr b="1" i="0" lang="en-US" sz="1200" u="none" cap="none" strike="noStrike">
                <a:solidFill>
                  <a:srgbClr val="000000"/>
                </a:solidFill>
                <a:highlight>
                  <a:srgbClr val="FFF2CC"/>
                </a:highlight>
                <a:latin typeface="Roboto"/>
                <a:ea typeface="Roboto"/>
                <a:cs typeface="Roboto"/>
                <a:sym typeface="Roboto"/>
              </a:rPr>
              <a:t>$25,000</a:t>
            </a:r>
            <a:r>
              <a:rPr b="0" i="0" lang="en-US" sz="1200" u="none" cap="none" strike="noStrike">
                <a:solidFill>
                  <a:srgbClr val="000000"/>
                </a:solidFill>
                <a:highlight>
                  <a:srgbClr val="FFF2CC"/>
                </a:highlight>
                <a:latin typeface="Roboto"/>
                <a:ea typeface="Roboto"/>
                <a:cs typeface="Roboto"/>
                <a:sym typeface="Roboto"/>
              </a:rPr>
              <a:t> indemnification from ADA issues</a:t>
            </a:r>
            <a:endParaRPr b="0" i="0" sz="12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Meetings assistant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📱One-click social sharing</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One-click email marketing &amp; subscriptions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Payments / commerce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E-Signature Forms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Internal communications hub</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Support with integration of embedded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Training + support</a:t>
            </a:r>
            <a:endParaRPr b="0" i="0" sz="1200" u="none" cap="none" strike="noStrike">
              <a:solidFill>
                <a:srgbClr val="000000"/>
              </a:solidFill>
              <a:latin typeface="Roboto"/>
              <a:ea typeface="Roboto"/>
              <a:cs typeface="Roboto"/>
              <a:sym typeface="Roboto"/>
            </a:endParaRPr>
          </a:p>
        </p:txBody>
      </p:sp>
      <p:sp>
        <p:nvSpPr>
          <p:cNvPr id="453" name="Google Shape;453;g30d2446d4f5_0_0"/>
          <p:cNvSpPr/>
          <p:nvPr/>
        </p:nvSpPr>
        <p:spPr>
          <a:xfrm>
            <a:off x="13878475" y="1105800"/>
            <a:ext cx="3993600" cy="8544600"/>
          </a:xfrm>
          <a:prstGeom prst="roundRect">
            <a:avLst>
              <a:gd fmla="val 1798" name="adj"/>
            </a:avLst>
          </a:prstGeom>
          <a:solidFill>
            <a:srgbClr val="FFFFFF"/>
          </a:solidFill>
          <a:ln>
            <a:noFill/>
          </a:ln>
          <a:effectLst>
            <a:outerShdw blurRad="100013" rotWithShape="0" algn="bl" dir="5400000" dist="19050">
              <a:srgbClr val="000000">
                <a:alpha val="20000"/>
              </a:srgbClr>
            </a:outerShdw>
          </a:effectLst>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4" name="Google Shape;454;g30d2446d4f5_0_0"/>
          <p:cNvSpPr txBox="1"/>
          <p:nvPr/>
        </p:nvSpPr>
        <p:spPr>
          <a:xfrm>
            <a:off x="14222675" y="1305950"/>
            <a:ext cx="3375000" cy="5968200"/>
          </a:xfrm>
          <a:prstGeom prst="rect">
            <a:avLst/>
          </a:prstGeom>
          <a:noFill/>
          <a:ln>
            <a:noFill/>
          </a:ln>
        </p:spPr>
        <p:txBody>
          <a:bodyPr anchorCtr="0" anchor="t"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CE2620"/>
                </a:solidFill>
                <a:latin typeface="Roboto"/>
                <a:ea typeface="Roboto"/>
                <a:cs typeface="Roboto"/>
                <a:sym typeface="Roboto"/>
              </a:rPr>
              <a:t>🚀 Operations Pro</a:t>
            </a:r>
            <a:endParaRPr b="1" i="0" sz="2200" u="none" cap="none" strike="noStrike">
              <a:solidFill>
                <a:srgbClr val="CE262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sngStrike">
                <a:solidFill>
                  <a:srgbClr val="000000"/>
                </a:solidFill>
                <a:latin typeface="Roboto"/>
                <a:ea typeface="Roboto"/>
                <a:cs typeface="Roboto"/>
                <a:sym typeface="Roboto"/>
              </a:rPr>
              <a:t>$700</a:t>
            </a:r>
            <a:r>
              <a:rPr b="1" i="1" lang="en-US" sz="1400" u="none" cap="none" strike="sngStrike">
                <a:solidFill>
                  <a:srgbClr val="000000"/>
                </a:solidFill>
                <a:latin typeface="Roboto"/>
                <a:ea typeface="Roboto"/>
                <a:cs typeface="Roboto"/>
                <a:sym typeface="Roboto"/>
              </a:rPr>
              <a:t>/month</a:t>
            </a:r>
            <a:endParaRPr b="1" i="1" sz="1400" u="none" cap="none" strike="sng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rgbClr val="000000"/>
                </a:solidFill>
                <a:highlight>
                  <a:srgbClr val="D9EAD3"/>
                </a:highlight>
                <a:latin typeface="Roboto"/>
                <a:ea typeface="Roboto"/>
                <a:cs typeface="Roboto"/>
                <a:sym typeface="Roboto"/>
              </a:rPr>
              <a:t>$240</a:t>
            </a:r>
            <a:r>
              <a:rPr b="1" i="1" lang="en-US" sz="1400" u="none" cap="none" strike="noStrike">
                <a:solidFill>
                  <a:srgbClr val="000000"/>
                </a:solidFill>
                <a:highlight>
                  <a:srgbClr val="D9EAD3"/>
                </a:highlight>
                <a:latin typeface="Roboto"/>
                <a:ea typeface="Roboto"/>
                <a:cs typeface="Roboto"/>
                <a:sym typeface="Roboto"/>
              </a:rPr>
              <a:t>/month</a:t>
            </a:r>
            <a:r>
              <a:rPr b="1" i="1" lang="en-US" sz="1600" u="none" cap="none" strike="noStrike">
                <a:solidFill>
                  <a:srgbClr val="000000"/>
                </a:solidFill>
                <a:highlight>
                  <a:srgbClr val="D9EAD3"/>
                </a:highlight>
                <a:latin typeface="Roboto"/>
                <a:ea typeface="Roboto"/>
                <a:cs typeface="Roboto"/>
                <a:sym typeface="Roboto"/>
              </a:rPr>
              <a:t> </a:t>
            </a:r>
            <a:endParaRPr b="1" i="1" sz="1600" u="none" cap="none" strike="noStrike">
              <a:solidFill>
                <a:srgbClr val="000000"/>
              </a:solidFill>
              <a:highlight>
                <a:srgbClr val="D9EAD3"/>
              </a:highlight>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b="1" i="1" lang="en-US" sz="1600" u="none" cap="none" strike="noStrike">
                <a:solidFill>
                  <a:srgbClr val="000000"/>
                </a:solidFill>
                <a:latin typeface="Roboto"/>
                <a:ea typeface="Roboto"/>
                <a:cs typeface="Roboto"/>
                <a:sym typeface="Roboto"/>
              </a:rPr>
              <a:t> </a:t>
            </a:r>
            <a:endParaRPr b="1" i="0" sz="14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Website hosting + content management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Amplify™ Premium Design Builder</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Google maps + locations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Social feed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design reviews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board reports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Compliance + posting checklist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t>
            </a:r>
            <a:r>
              <a:rPr b="1" i="0" lang="en-US" sz="1200" u="none" cap="none" strike="noStrike">
                <a:solidFill>
                  <a:srgbClr val="000000"/>
                </a:solidFill>
                <a:highlight>
                  <a:srgbClr val="FFF2CC"/>
                </a:highlight>
                <a:latin typeface="Roboto"/>
                <a:ea typeface="Roboto"/>
                <a:cs typeface="Roboto"/>
                <a:sym typeface="Roboto"/>
              </a:rPr>
              <a:t>ADA accessibility assistant</a:t>
            </a:r>
            <a:endParaRPr b="1" i="0" sz="14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400"/>
              <a:buFont typeface="Arial"/>
              <a:buNone/>
            </a:pPr>
            <a:r>
              <a:rPr b="0" i="0" lang="en-US" sz="1400" u="none" cap="none" strike="noStrike">
                <a:solidFill>
                  <a:srgbClr val="000000"/>
                </a:solidFill>
                <a:latin typeface="Roboto"/>
                <a:ea typeface="Roboto"/>
                <a:cs typeface="Roboto"/>
                <a:sym typeface="Roboto"/>
              </a:rPr>
              <a:t>📄</a:t>
            </a:r>
            <a:r>
              <a:rPr b="1" i="0" lang="en-US" sz="1400" u="none" cap="none" strike="noStrike">
                <a:solidFill>
                  <a:srgbClr val="000000"/>
                </a:solidFill>
                <a:highlight>
                  <a:srgbClr val="FFF2CC"/>
                </a:highlight>
                <a:latin typeface="Roboto"/>
                <a:ea typeface="Roboto"/>
                <a:cs typeface="Roboto"/>
                <a:sym typeface="Roboto"/>
              </a:rPr>
              <a:t>Access to PDF Remediation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a:t>
            </a:r>
            <a:r>
              <a:rPr b="1" i="0" lang="en-US" sz="1200" u="none" cap="none" strike="noStrike">
                <a:solidFill>
                  <a:srgbClr val="000000"/>
                </a:solidFill>
                <a:highlight>
                  <a:srgbClr val="FFF2CC"/>
                </a:highlight>
                <a:latin typeface="Roboto"/>
                <a:ea typeface="Roboto"/>
                <a:cs typeface="Roboto"/>
                <a:sym typeface="Roboto"/>
              </a:rPr>
              <a:t>$50,000 indemnification from ADA issues</a:t>
            </a:r>
            <a:endParaRPr b="1" i="0" sz="12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Meetings assistant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📱One-click social sharing</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One-click email marketing &amp; subscriptions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Payments / commerce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E-Signature Forms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Internal communications hub</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Support with integration of embedded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Training + support</a:t>
            </a:r>
            <a:endParaRPr b="0" i="0" sz="1200" u="none" cap="none" strike="noStrike">
              <a:solidFill>
                <a:srgbClr val="000000"/>
              </a:solidFill>
              <a:latin typeface="Roboto"/>
              <a:ea typeface="Roboto"/>
              <a:cs typeface="Roboto"/>
              <a:sym typeface="Roboto"/>
            </a:endParaRPr>
          </a:p>
        </p:txBody>
      </p:sp>
      <p:sp>
        <p:nvSpPr>
          <p:cNvPr id="455" name="Google Shape;455;g30d2446d4f5_0_0"/>
          <p:cNvSpPr/>
          <p:nvPr/>
        </p:nvSpPr>
        <p:spPr>
          <a:xfrm>
            <a:off x="5648475" y="3224214"/>
            <a:ext cx="3018600" cy="1536000"/>
          </a:xfrm>
          <a:prstGeom prst="rect">
            <a:avLst/>
          </a:prstGeom>
          <a:solidFill>
            <a:srgbClr val="FFFFFF">
              <a:alpha val="86666"/>
            </a:srgbClr>
          </a:solidFill>
          <a:ln>
            <a:noFill/>
          </a:ln>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6" name="Google Shape;456;g30d2446d4f5_0_0"/>
          <p:cNvSpPr/>
          <p:nvPr/>
        </p:nvSpPr>
        <p:spPr>
          <a:xfrm>
            <a:off x="5619800" y="6816675"/>
            <a:ext cx="3375000" cy="1656600"/>
          </a:xfrm>
          <a:prstGeom prst="rect">
            <a:avLst/>
          </a:prstGeom>
          <a:solidFill>
            <a:srgbClr val="FFFFFF">
              <a:alpha val="86666"/>
            </a:srgbClr>
          </a:solidFill>
          <a:ln>
            <a:noFill/>
          </a:ln>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7" name="Google Shape;457;g30d2446d4f5_0_0"/>
          <p:cNvSpPr/>
          <p:nvPr/>
        </p:nvSpPr>
        <p:spPr>
          <a:xfrm>
            <a:off x="10131538" y="4018625"/>
            <a:ext cx="3018600" cy="1046400"/>
          </a:xfrm>
          <a:prstGeom prst="rect">
            <a:avLst/>
          </a:prstGeom>
          <a:solidFill>
            <a:srgbClr val="FFFFFF">
              <a:alpha val="86666"/>
            </a:srgbClr>
          </a:solidFill>
          <a:ln>
            <a:noFill/>
          </a:ln>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8" name="Google Shape;458;g30d2446d4f5_0_0"/>
          <p:cNvSpPr/>
          <p:nvPr/>
        </p:nvSpPr>
        <p:spPr>
          <a:xfrm>
            <a:off x="10084400" y="8009350"/>
            <a:ext cx="3453000" cy="400200"/>
          </a:xfrm>
          <a:prstGeom prst="rect">
            <a:avLst/>
          </a:prstGeom>
          <a:solidFill>
            <a:srgbClr val="FFFFFF">
              <a:alpha val="86666"/>
            </a:srgbClr>
          </a:solidFill>
          <a:ln>
            <a:noFill/>
          </a:ln>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59" name="Google Shape;459;g30d2446d4f5_0_0"/>
          <p:cNvSpPr/>
          <p:nvPr/>
        </p:nvSpPr>
        <p:spPr>
          <a:xfrm>
            <a:off x="651750" y="1176300"/>
            <a:ext cx="3993600" cy="8323200"/>
          </a:xfrm>
          <a:prstGeom prst="roundRect">
            <a:avLst>
              <a:gd fmla="val 1798" name="adj"/>
            </a:avLst>
          </a:prstGeom>
          <a:solidFill>
            <a:srgbClr val="FFFFFF"/>
          </a:solidFill>
          <a:ln>
            <a:noFill/>
          </a:ln>
          <a:effectLst>
            <a:outerShdw blurRad="100013" rotWithShape="0" algn="bl" dir="5400000" dist="19050">
              <a:srgbClr val="000000">
                <a:alpha val="20000"/>
              </a:srgbClr>
            </a:outerShdw>
          </a:effectLst>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60" name="Google Shape;460;g30d2446d4f5_0_0"/>
          <p:cNvSpPr txBox="1"/>
          <p:nvPr/>
        </p:nvSpPr>
        <p:spPr>
          <a:xfrm>
            <a:off x="886150" y="1277500"/>
            <a:ext cx="3507000" cy="7128600"/>
          </a:xfrm>
          <a:prstGeom prst="rect">
            <a:avLst/>
          </a:prstGeom>
          <a:noFill/>
          <a:ln>
            <a:noFill/>
          </a:ln>
        </p:spPr>
        <p:txBody>
          <a:bodyPr anchorCtr="0" anchor="t"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CE2620"/>
                </a:solidFill>
                <a:latin typeface="Roboto"/>
                <a:ea typeface="Roboto"/>
                <a:cs typeface="Roboto"/>
                <a:sym typeface="Roboto"/>
              </a:rPr>
              <a:t>Current Plan</a:t>
            </a:r>
            <a:endParaRPr b="1" i="0" sz="2200" u="none" cap="none" strike="noStrike">
              <a:solidFill>
                <a:srgbClr val="CE262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CE262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rgbClr val="000000"/>
                </a:solidFill>
                <a:latin typeface="Roboto"/>
                <a:ea typeface="Roboto"/>
                <a:cs typeface="Roboto"/>
                <a:sym typeface="Roboto"/>
              </a:rPr>
              <a:t>$</a:t>
            </a:r>
            <a:r>
              <a:rPr b="1" i="1" lang="en-US" sz="2800">
                <a:latin typeface="Roboto"/>
                <a:ea typeface="Roboto"/>
                <a:cs typeface="Roboto"/>
                <a:sym typeface="Roboto"/>
              </a:rPr>
              <a:t>90</a:t>
            </a:r>
            <a:r>
              <a:rPr b="1" i="1" lang="en-US" sz="1400" u="none" cap="none" strike="noStrike">
                <a:solidFill>
                  <a:srgbClr val="000000"/>
                </a:solidFill>
                <a:latin typeface="Roboto"/>
                <a:ea typeface="Roboto"/>
                <a:cs typeface="Roboto"/>
                <a:sym typeface="Roboto"/>
              </a:rPr>
              <a:t>/month</a:t>
            </a:r>
            <a:r>
              <a:rPr b="1" i="1" lang="en-US" sz="1600" u="none" cap="none" strike="noStrike">
                <a:solidFill>
                  <a:srgbClr val="000000"/>
                </a:solidFill>
                <a:latin typeface="Roboto"/>
                <a:ea typeface="Roboto"/>
                <a:cs typeface="Roboto"/>
                <a:sym typeface="Roboto"/>
              </a:rPr>
              <a:t> </a:t>
            </a:r>
            <a:endParaRPr b="1" i="1" sz="1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Website hosting + content management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✨Amplify™Design Builder</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Google maps + locations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Social feed integration</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design reviews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Annual board reports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Compliance &amp; posting checklist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highlight>
                  <a:srgbClr val="FFF2CC"/>
                </a:highlight>
                <a:latin typeface="Roboto"/>
                <a:ea typeface="Roboto"/>
                <a:cs typeface="Roboto"/>
                <a:sym typeface="Roboto"/>
              </a:rPr>
              <a:t>♿️ </a:t>
            </a:r>
            <a:r>
              <a:rPr b="1" i="0" lang="en-US" sz="1200" u="none" cap="none" strike="noStrike">
                <a:solidFill>
                  <a:srgbClr val="000000"/>
                </a:solidFill>
                <a:highlight>
                  <a:srgbClr val="FFF2CC"/>
                </a:highlight>
                <a:latin typeface="Roboto"/>
                <a:ea typeface="Roboto"/>
                <a:cs typeface="Roboto"/>
                <a:sym typeface="Roboto"/>
              </a:rPr>
              <a:t>DOJ Required</a:t>
            </a:r>
            <a:endParaRPr b="1" i="0" sz="12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400"/>
              <a:buFont typeface="Arial"/>
              <a:buNone/>
            </a:pPr>
            <a:r>
              <a:rPr b="0" i="0" lang="en-US" sz="1400" u="none" cap="none" strike="noStrike">
                <a:solidFill>
                  <a:srgbClr val="000000"/>
                </a:solidFill>
                <a:highlight>
                  <a:srgbClr val="FFF2CC"/>
                </a:highlight>
                <a:latin typeface="Roboto"/>
                <a:ea typeface="Roboto"/>
                <a:cs typeface="Roboto"/>
                <a:sym typeface="Roboto"/>
              </a:rPr>
              <a:t>📄</a:t>
            </a:r>
            <a:r>
              <a:rPr b="1" i="0" lang="en-US" sz="1400" u="none" cap="none" strike="noStrike">
                <a:solidFill>
                  <a:srgbClr val="000000"/>
                </a:solidFill>
                <a:highlight>
                  <a:srgbClr val="FFF2CC"/>
                </a:highlight>
                <a:latin typeface="Roboto"/>
                <a:ea typeface="Roboto"/>
                <a:cs typeface="Roboto"/>
                <a:sym typeface="Roboto"/>
              </a:rPr>
              <a:t>DOJ Required</a:t>
            </a:r>
            <a:endParaRPr b="0" i="0" sz="1200" u="none" cap="none" strike="noStrike">
              <a:solidFill>
                <a:srgbClr val="000000"/>
              </a:solidFill>
              <a:highlight>
                <a:srgbClr val="FFF2CC"/>
              </a:highlight>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a:t>
            </a:r>
            <a:r>
              <a:rPr b="1" i="0" lang="en-US" sz="1200" u="none" cap="none" strike="noStrike">
                <a:solidFill>
                  <a:srgbClr val="000000"/>
                </a:solidFill>
                <a:latin typeface="Roboto"/>
                <a:ea typeface="Roboto"/>
                <a:cs typeface="Roboto"/>
                <a:sym typeface="Roboto"/>
              </a:rPr>
              <a:t>$10,000</a:t>
            </a:r>
            <a:r>
              <a:rPr b="0" i="0" lang="en-US" sz="1200" u="none" cap="none" strike="noStrike">
                <a:solidFill>
                  <a:srgbClr val="000000"/>
                </a:solidFill>
                <a:latin typeface="Roboto"/>
                <a:ea typeface="Roboto"/>
                <a:cs typeface="Roboto"/>
                <a:sym typeface="Roboto"/>
              </a:rPr>
              <a:t> indemnification from ADA issues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Meetings assistant</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📱One-click social sharing</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One-click email marketing &amp; subscriptions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Payments / commerce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E-Signature Forms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Internal communications hub</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Support with integration of embedded tools</a:t>
            </a:r>
            <a:endParaRPr b="0" i="0" sz="1200" u="none" cap="none" strike="noStrike">
              <a:solidFill>
                <a:srgbClr val="000000"/>
              </a:solidFill>
              <a:latin typeface="Roboto"/>
              <a:ea typeface="Roboto"/>
              <a:cs typeface="Roboto"/>
              <a:sym typeface="Roboto"/>
            </a:endParaRPr>
          </a:p>
          <a:p>
            <a:pPr indent="0" lvl="0" marL="0" marR="0" rtl="0" algn="l">
              <a:lnSpc>
                <a:spcPct val="18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 Training + support</a:t>
            </a:r>
            <a:endParaRPr b="0" i="1" sz="1400" u="none" cap="none" strike="noStrike">
              <a:solidFill>
                <a:srgbClr val="000000"/>
              </a:solidFill>
              <a:latin typeface="Roboto"/>
              <a:ea typeface="Roboto"/>
              <a:cs typeface="Roboto"/>
              <a:sym typeface="Roboto"/>
            </a:endParaRPr>
          </a:p>
        </p:txBody>
      </p:sp>
      <p:sp>
        <p:nvSpPr>
          <p:cNvPr id="461" name="Google Shape;461;g30d2446d4f5_0_0"/>
          <p:cNvSpPr txBox="1"/>
          <p:nvPr/>
        </p:nvSpPr>
        <p:spPr>
          <a:xfrm>
            <a:off x="5274950" y="9853050"/>
            <a:ext cx="11659200" cy="400200"/>
          </a:xfrm>
          <a:prstGeom prst="rect">
            <a:avLst/>
          </a:prstGeom>
          <a:noFill/>
          <a:ln>
            <a:noFill/>
          </a:ln>
        </p:spPr>
        <p:txBody>
          <a:bodyPr anchorCtr="0" anchor="t" bIns="91450" lIns="91450" spcFirstLastPara="1" rIns="91450" wrap="square" tIns="91450">
            <a:sp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B7B7B7"/>
                </a:solidFill>
                <a:latin typeface="Roboto"/>
                <a:ea typeface="Roboto"/>
                <a:cs typeface="Roboto"/>
                <a:sym typeface="Roboto"/>
              </a:rPr>
              <a:t>Rate Guaranteed &lt;4.8% annual max increase</a:t>
            </a:r>
            <a:endParaRPr b="0" i="0" sz="1400" u="none" cap="none" strike="noStrike">
              <a:solidFill>
                <a:srgbClr val="B7B7B7"/>
              </a:solidFill>
              <a:latin typeface="Arial"/>
              <a:ea typeface="Arial"/>
              <a:cs typeface="Arial"/>
              <a:sym typeface="Arial"/>
            </a:endParaRPr>
          </a:p>
        </p:txBody>
      </p:sp>
      <p:sp>
        <p:nvSpPr>
          <p:cNvPr id="462" name="Google Shape;462;g30d2446d4f5_0_0"/>
          <p:cNvSpPr txBox="1"/>
          <p:nvPr/>
        </p:nvSpPr>
        <p:spPr>
          <a:xfrm>
            <a:off x="651750" y="153150"/>
            <a:ext cx="17463000" cy="877500"/>
          </a:xfrm>
          <a:prstGeom prst="rect">
            <a:avLst/>
          </a:prstGeom>
          <a:noFill/>
          <a:ln>
            <a:noFill/>
          </a:ln>
        </p:spPr>
        <p:txBody>
          <a:bodyPr anchorCtr="0" anchor="t" bIns="91450" lIns="91450" spcFirstLastPara="1" rIns="91450" wrap="square" tIns="91450">
            <a:spAutoFit/>
          </a:bodyPr>
          <a:lstStyle/>
          <a:p>
            <a:pPr indent="0" lvl="0" marL="0" marR="0" rtl="0" algn="l">
              <a:lnSpc>
                <a:spcPct val="90000"/>
              </a:lnSpc>
              <a:spcBef>
                <a:spcPts val="0"/>
              </a:spcBef>
              <a:spcAft>
                <a:spcPts val="0"/>
              </a:spcAft>
              <a:buClr>
                <a:srgbClr val="000000"/>
              </a:buClr>
              <a:buSzPts val="5000"/>
              <a:buFont typeface="Arial"/>
              <a:buNone/>
            </a:pPr>
            <a:r>
              <a:rPr b="0" i="0" lang="en-US" sz="5000" u="none" cap="none" strike="noStrike">
                <a:solidFill>
                  <a:srgbClr val="CE2620"/>
                </a:solidFill>
                <a:latin typeface="Roboto Black"/>
                <a:ea typeface="Roboto Black"/>
                <a:cs typeface="Roboto Black"/>
                <a:sym typeface="Roboto Black"/>
              </a:rPr>
              <a:t>Flexible New Plans</a:t>
            </a:r>
            <a:r>
              <a:rPr b="0" i="0" lang="en-US" sz="5000" u="none" cap="none" strike="noStrike">
                <a:solidFill>
                  <a:srgbClr val="3E4954"/>
                </a:solidFill>
                <a:latin typeface="Roboto Black"/>
                <a:ea typeface="Roboto Black"/>
                <a:cs typeface="Roboto Black"/>
                <a:sym typeface="Roboto Black"/>
              </a:rPr>
              <a:t> built for your district’s specific needs 💪 </a:t>
            </a:r>
            <a:endParaRPr b="0" i="0" sz="5000" u="none" cap="none" strike="noStrike">
              <a:solidFill>
                <a:srgbClr val="CC261F"/>
              </a:solidFill>
              <a:latin typeface="Roboto Black"/>
              <a:ea typeface="Roboto Black"/>
              <a:cs typeface="Roboto Black"/>
              <a:sym typeface="Roboto Black"/>
            </a:endParaRPr>
          </a:p>
        </p:txBody>
      </p:sp>
      <p:sp>
        <p:nvSpPr>
          <p:cNvPr id="463" name="Google Shape;463;g30d2446d4f5_0_0"/>
          <p:cNvSpPr/>
          <p:nvPr/>
        </p:nvSpPr>
        <p:spPr>
          <a:xfrm>
            <a:off x="691200" y="1021200"/>
            <a:ext cx="4123200" cy="8801400"/>
          </a:xfrm>
          <a:prstGeom prst="rect">
            <a:avLst/>
          </a:prstGeom>
          <a:solidFill>
            <a:srgbClr val="FFFFFF">
              <a:alpha val="86666"/>
            </a:srgbClr>
          </a:solidFill>
          <a:ln>
            <a:noFill/>
          </a:ln>
        </p:spPr>
        <p:txBody>
          <a:bodyPr anchorCtr="0" anchor="ctr" bIns="91450" lIns="91450" spcFirstLastPara="1" rIns="91450" wrap="square" tIns="914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64" name="Google Shape;464;g30d2446d4f5_0_0"/>
          <p:cNvSpPr txBox="1"/>
          <p:nvPr/>
        </p:nvSpPr>
        <p:spPr>
          <a:xfrm>
            <a:off x="1587950" y="3920450"/>
            <a:ext cx="2055600" cy="738900"/>
          </a:xfrm>
          <a:prstGeom prst="rect">
            <a:avLst/>
          </a:prstGeom>
          <a:noFill/>
          <a:ln>
            <a:noFill/>
          </a:ln>
        </p:spPr>
        <p:txBody>
          <a:bodyPr anchorCtr="0" anchor="t" bIns="91450" lIns="91450" spcFirstLastPara="1" rIns="91450" wrap="square" tIns="9145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2"/>
                </a:solidFill>
                <a:latin typeface="Arial"/>
                <a:ea typeface="Arial"/>
                <a:cs typeface="Arial"/>
                <a:sym typeface="Arial"/>
              </a:rPr>
              <a:t>Disc.</a:t>
            </a:r>
            <a:r>
              <a:rPr b="0" i="0" lang="en-US" sz="3600" u="none" cap="none" strike="noStrike">
                <a:solidFill>
                  <a:schemeClr val="dk2"/>
                </a:solidFill>
                <a:latin typeface="Arial"/>
                <a:ea typeface="Arial"/>
                <a:cs typeface="Arial"/>
                <a:sym typeface="Arial"/>
              </a:rPr>
              <a:t> </a:t>
            </a:r>
            <a:endParaRPr b="0" i="0" sz="36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5"/>
          <p:cNvSpPr txBox="1"/>
          <p:nvPr>
            <p:ph idx="1" type="subTitle"/>
          </p:nvPr>
        </p:nvSpPr>
        <p:spPr>
          <a:xfrm>
            <a:off x="-150" y="5806490"/>
            <a:ext cx="18288000" cy="948000"/>
          </a:xfrm>
          <a:prstGeom prst="rect">
            <a:avLst/>
          </a:prstGeom>
          <a:noFill/>
          <a:ln>
            <a:noFill/>
          </a:ln>
        </p:spPr>
        <p:txBody>
          <a:bodyPr anchorCtr="0" anchor="t" bIns="182850" lIns="182850" spcFirstLastPara="1" rIns="182850" wrap="square" tIns="182850">
            <a:noAutofit/>
          </a:bodyPr>
          <a:lstStyle/>
          <a:p>
            <a:pPr indent="0" lvl="0" marL="0" rtl="0" algn="ctr">
              <a:lnSpc>
                <a:spcPct val="80000"/>
              </a:lnSpc>
              <a:spcBef>
                <a:spcPts val="0"/>
              </a:spcBef>
              <a:spcAft>
                <a:spcPts val="0"/>
              </a:spcAft>
              <a:buSzPts val="5600"/>
              <a:buNone/>
            </a:pPr>
            <a:r>
              <a:rPr lang="en-US" sz="4800">
                <a:solidFill>
                  <a:srgbClr val="CE2620"/>
                </a:solidFill>
                <a:latin typeface="Roboto Black"/>
                <a:ea typeface="Roboto Black"/>
                <a:cs typeface="Roboto Black"/>
                <a:sym typeface="Roboto Black"/>
              </a:rPr>
              <a:t>Thank You!</a:t>
            </a:r>
            <a:endParaRPr sz="5800">
              <a:solidFill>
                <a:srgbClr val="CE2620"/>
              </a:solidFill>
              <a:latin typeface="Roboto Black"/>
              <a:ea typeface="Roboto Black"/>
              <a:cs typeface="Roboto Black"/>
              <a:sym typeface="Roboto Black"/>
            </a:endParaRPr>
          </a:p>
          <a:p>
            <a:pPr indent="0" lvl="0" marL="0" rtl="0" algn="l">
              <a:lnSpc>
                <a:spcPct val="80000"/>
              </a:lnSpc>
              <a:spcBef>
                <a:spcPts val="0"/>
              </a:spcBef>
              <a:spcAft>
                <a:spcPts val="0"/>
              </a:spcAft>
              <a:buSzPts val="5600"/>
              <a:buNone/>
            </a:pPr>
            <a:r>
              <a:t/>
            </a:r>
            <a:endParaRPr sz="4800">
              <a:solidFill>
                <a:srgbClr val="CE2620"/>
              </a:solidFill>
              <a:latin typeface="Roboto Black"/>
              <a:ea typeface="Roboto Black"/>
              <a:cs typeface="Roboto Black"/>
              <a:sym typeface="Roboto Black"/>
            </a:endParaRPr>
          </a:p>
        </p:txBody>
      </p:sp>
      <p:pic>
        <p:nvPicPr>
          <p:cNvPr id="470" name="Google Shape;470;p15"/>
          <p:cNvPicPr preferRelativeResize="0"/>
          <p:nvPr/>
        </p:nvPicPr>
        <p:blipFill rotWithShape="1">
          <a:blip r:embed="rId3">
            <a:alphaModFix/>
          </a:blip>
          <a:srcRect b="0" l="0" r="0" t="0"/>
          <a:stretch/>
        </p:blipFill>
        <p:spPr>
          <a:xfrm>
            <a:off x="6514525" y="3040525"/>
            <a:ext cx="5258925" cy="1904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
          <p:cNvSpPr/>
          <p:nvPr/>
        </p:nvSpPr>
        <p:spPr>
          <a:xfrm>
            <a:off x="-63000" y="-31500"/>
            <a:ext cx="18351000" cy="10406400"/>
          </a:xfrm>
          <a:prstGeom prst="rect">
            <a:avLst/>
          </a:prstGeom>
          <a:gradFill>
            <a:gsLst>
              <a:gs pos="0">
                <a:srgbClr val="DB0000"/>
              </a:gs>
              <a:gs pos="100000">
                <a:srgbClr val="DE3111"/>
              </a:gs>
            </a:gsLst>
            <a:lin ang="540070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303" name="Google Shape;303;p2"/>
          <p:cNvPicPr preferRelativeResize="0"/>
          <p:nvPr/>
        </p:nvPicPr>
        <p:blipFill rotWithShape="1">
          <a:blip r:embed="rId3">
            <a:alphaModFix amt="21000"/>
          </a:blip>
          <a:srcRect b="0" l="0" r="0" t="0"/>
          <a:stretch/>
        </p:blipFill>
        <p:spPr>
          <a:xfrm>
            <a:off x="-1573311" y="262950"/>
            <a:ext cx="14826025" cy="10287003"/>
          </a:xfrm>
          <a:prstGeom prst="rect">
            <a:avLst/>
          </a:prstGeom>
          <a:noFill/>
          <a:ln>
            <a:noFill/>
          </a:ln>
        </p:spPr>
      </p:pic>
      <p:sp>
        <p:nvSpPr>
          <p:cNvPr id="304" name="Google Shape;304;p2"/>
          <p:cNvSpPr txBox="1"/>
          <p:nvPr>
            <p:ph idx="1" type="subTitle"/>
          </p:nvPr>
        </p:nvSpPr>
        <p:spPr>
          <a:xfrm>
            <a:off x="4502825" y="4435500"/>
            <a:ext cx="3345600" cy="1873200"/>
          </a:xfrm>
          <a:prstGeom prst="rect">
            <a:avLst/>
          </a:prstGeom>
          <a:noFill/>
          <a:ln>
            <a:noFill/>
          </a:ln>
        </p:spPr>
        <p:txBody>
          <a:bodyPr anchorCtr="0" anchor="t" bIns="182850" lIns="182850" spcFirstLastPara="1" rIns="182850" wrap="square" tIns="182850">
            <a:noAutofit/>
          </a:bodyPr>
          <a:lstStyle/>
          <a:p>
            <a:pPr indent="0" lvl="0" marL="0" rtl="0" algn="r">
              <a:lnSpc>
                <a:spcPct val="80000"/>
              </a:lnSpc>
              <a:spcBef>
                <a:spcPts val="0"/>
              </a:spcBef>
              <a:spcAft>
                <a:spcPts val="0"/>
              </a:spcAft>
              <a:buSzPts val="5600"/>
              <a:buNone/>
            </a:pPr>
            <a:r>
              <a:rPr lang="en-US" sz="6000">
                <a:solidFill>
                  <a:schemeClr val="lt1"/>
                </a:solidFill>
                <a:latin typeface="Roboto Black"/>
                <a:ea typeface="Roboto Black"/>
                <a:cs typeface="Roboto Black"/>
                <a:sym typeface="Roboto Black"/>
              </a:rPr>
              <a:t>Today’s</a:t>
            </a:r>
            <a:endParaRPr sz="6000">
              <a:solidFill>
                <a:schemeClr val="lt1"/>
              </a:solidFill>
              <a:latin typeface="Roboto Black"/>
              <a:ea typeface="Roboto Black"/>
              <a:cs typeface="Roboto Black"/>
              <a:sym typeface="Roboto Black"/>
            </a:endParaRPr>
          </a:p>
          <a:p>
            <a:pPr indent="0" lvl="0" marL="0" rtl="0" algn="r">
              <a:lnSpc>
                <a:spcPct val="80000"/>
              </a:lnSpc>
              <a:spcBef>
                <a:spcPts val="0"/>
              </a:spcBef>
              <a:spcAft>
                <a:spcPts val="0"/>
              </a:spcAft>
              <a:buSzPts val="5600"/>
              <a:buNone/>
            </a:pPr>
            <a:r>
              <a:rPr lang="en-US" sz="6000">
                <a:solidFill>
                  <a:schemeClr val="lt1"/>
                </a:solidFill>
                <a:latin typeface="Roboto Black"/>
                <a:ea typeface="Roboto Black"/>
                <a:cs typeface="Roboto Black"/>
                <a:sym typeface="Roboto Black"/>
              </a:rPr>
              <a:t>Agenda</a:t>
            </a:r>
            <a:endParaRPr sz="6000">
              <a:solidFill>
                <a:schemeClr val="lt1"/>
              </a:solidFill>
              <a:latin typeface="Roboto Black"/>
              <a:ea typeface="Roboto Black"/>
              <a:cs typeface="Roboto Black"/>
              <a:sym typeface="Roboto Black"/>
            </a:endParaRPr>
          </a:p>
        </p:txBody>
      </p:sp>
      <p:cxnSp>
        <p:nvCxnSpPr>
          <p:cNvPr id="305" name="Google Shape;305;p2"/>
          <p:cNvCxnSpPr/>
          <p:nvPr/>
        </p:nvCxnSpPr>
        <p:spPr>
          <a:xfrm>
            <a:off x="8394925" y="3228150"/>
            <a:ext cx="0" cy="4356600"/>
          </a:xfrm>
          <a:prstGeom prst="straightConnector1">
            <a:avLst/>
          </a:prstGeom>
          <a:noFill/>
          <a:ln cap="flat" cmpd="sng" w="9525">
            <a:solidFill>
              <a:srgbClr val="FFFFFF"/>
            </a:solidFill>
            <a:prstDash val="solid"/>
            <a:round/>
            <a:headEnd len="sm" w="sm" type="none"/>
            <a:tailEnd len="sm" w="sm" type="none"/>
          </a:ln>
        </p:spPr>
      </p:cxnSp>
      <p:sp>
        <p:nvSpPr>
          <p:cNvPr id="306" name="Google Shape;306;p2"/>
          <p:cNvSpPr txBox="1"/>
          <p:nvPr/>
        </p:nvSpPr>
        <p:spPr>
          <a:xfrm>
            <a:off x="9575550" y="3751950"/>
            <a:ext cx="7874400" cy="3287700"/>
          </a:xfrm>
          <a:prstGeom prst="rect">
            <a:avLst/>
          </a:prstGeom>
          <a:noFill/>
          <a:ln>
            <a:noFill/>
          </a:ln>
        </p:spPr>
        <p:txBody>
          <a:bodyPr anchorCtr="0" anchor="t" bIns="182850" lIns="182850" spcFirstLastPara="1" rIns="182850" wrap="square" tIns="182850">
            <a:spAutoFit/>
          </a:bodyPr>
          <a:lstStyle/>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Introduction</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chemeClr val="lt1"/>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chemeClr val="lt1"/>
                </a:solidFill>
                <a:latin typeface="Roboto Black"/>
                <a:ea typeface="Roboto Black"/>
                <a:cs typeface="Roboto Black"/>
                <a:sym typeface="Roboto Black"/>
              </a:rPr>
              <a:t>Legislative updates</a:t>
            </a:r>
            <a:endParaRPr b="0" i="0" sz="2400" u="none" cap="none" strike="noStrike">
              <a:solidFill>
                <a:schemeClr val="lt1"/>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chemeClr val="lt1"/>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Your compliance scorecard</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Understanding your Streamline Plan</a:t>
            </a:r>
            <a:endParaRPr b="0" i="0" sz="2400" u="none" cap="none" strike="noStrike">
              <a:solidFill>
                <a:srgbClr val="FFFFFF"/>
              </a:solidFill>
              <a:latin typeface="Roboto Black"/>
              <a:ea typeface="Roboto Black"/>
              <a:cs typeface="Roboto Black"/>
              <a:sym typeface="Roboto Black"/>
            </a:endParaRPr>
          </a:p>
        </p:txBody>
      </p:sp>
      <p:grpSp>
        <p:nvGrpSpPr>
          <p:cNvPr id="307" name="Google Shape;307;p2"/>
          <p:cNvGrpSpPr/>
          <p:nvPr/>
        </p:nvGrpSpPr>
        <p:grpSpPr>
          <a:xfrm>
            <a:off x="9159000" y="3805758"/>
            <a:ext cx="484200" cy="615600"/>
            <a:chOff x="3776675" y="1865497"/>
            <a:chExt cx="242100" cy="307800"/>
          </a:xfrm>
        </p:grpSpPr>
        <p:sp>
          <p:nvSpPr>
            <p:cNvPr id="308" name="Google Shape;308;p2"/>
            <p:cNvSpPr/>
            <p:nvPr/>
          </p:nvSpPr>
          <p:spPr>
            <a:xfrm>
              <a:off x="3809975" y="1931550"/>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09" name="Google Shape;309;p2"/>
            <p:cNvSpPr txBox="1"/>
            <p:nvPr/>
          </p:nvSpPr>
          <p:spPr>
            <a:xfrm>
              <a:off x="3776675" y="1865497"/>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1</a:t>
              </a:r>
              <a:endParaRPr b="0" i="0" sz="1600" u="none" cap="none" strike="noStrike">
                <a:solidFill>
                  <a:srgbClr val="CE2620"/>
                </a:solidFill>
                <a:latin typeface="Roboto Black"/>
                <a:ea typeface="Roboto Black"/>
                <a:cs typeface="Roboto Black"/>
                <a:sym typeface="Roboto Black"/>
              </a:endParaRPr>
            </a:p>
          </p:txBody>
        </p:sp>
      </p:grpSp>
      <p:grpSp>
        <p:nvGrpSpPr>
          <p:cNvPr id="310" name="Google Shape;310;p2"/>
          <p:cNvGrpSpPr/>
          <p:nvPr/>
        </p:nvGrpSpPr>
        <p:grpSpPr>
          <a:xfrm>
            <a:off x="9159000" y="4669417"/>
            <a:ext cx="484200" cy="615600"/>
            <a:chOff x="3776675" y="1865497"/>
            <a:chExt cx="242100" cy="307800"/>
          </a:xfrm>
        </p:grpSpPr>
        <p:sp>
          <p:nvSpPr>
            <p:cNvPr id="311" name="Google Shape;311;p2"/>
            <p:cNvSpPr/>
            <p:nvPr/>
          </p:nvSpPr>
          <p:spPr>
            <a:xfrm>
              <a:off x="3809975" y="1931550"/>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12" name="Google Shape;312;p2"/>
            <p:cNvSpPr txBox="1"/>
            <p:nvPr/>
          </p:nvSpPr>
          <p:spPr>
            <a:xfrm>
              <a:off x="3776675" y="1865497"/>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2</a:t>
              </a:r>
              <a:endParaRPr b="0" i="0" sz="1600" u="none" cap="none" strike="noStrike">
                <a:solidFill>
                  <a:srgbClr val="CE2620"/>
                </a:solidFill>
                <a:latin typeface="Roboto Black"/>
                <a:ea typeface="Roboto Black"/>
                <a:cs typeface="Roboto Black"/>
                <a:sym typeface="Roboto Black"/>
              </a:endParaRPr>
            </a:p>
          </p:txBody>
        </p:sp>
      </p:grpSp>
      <p:grpSp>
        <p:nvGrpSpPr>
          <p:cNvPr id="313" name="Google Shape;313;p2"/>
          <p:cNvGrpSpPr/>
          <p:nvPr/>
        </p:nvGrpSpPr>
        <p:grpSpPr>
          <a:xfrm>
            <a:off x="9159000" y="5489372"/>
            <a:ext cx="484200" cy="615600"/>
            <a:chOff x="3776675" y="1865497"/>
            <a:chExt cx="242100" cy="307800"/>
          </a:xfrm>
        </p:grpSpPr>
        <p:sp>
          <p:nvSpPr>
            <p:cNvPr id="314" name="Google Shape;314;p2"/>
            <p:cNvSpPr/>
            <p:nvPr/>
          </p:nvSpPr>
          <p:spPr>
            <a:xfrm>
              <a:off x="3809975" y="1931550"/>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15" name="Google Shape;315;p2"/>
            <p:cNvSpPr txBox="1"/>
            <p:nvPr/>
          </p:nvSpPr>
          <p:spPr>
            <a:xfrm>
              <a:off x="3776675" y="1865497"/>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3</a:t>
              </a:r>
              <a:endParaRPr b="0" i="0" sz="1600" u="none" cap="none" strike="noStrike">
                <a:solidFill>
                  <a:srgbClr val="CE2620"/>
                </a:solidFill>
                <a:latin typeface="Roboto Black"/>
                <a:ea typeface="Roboto Black"/>
                <a:cs typeface="Roboto Black"/>
                <a:sym typeface="Roboto Black"/>
              </a:endParaRPr>
            </a:p>
          </p:txBody>
        </p:sp>
      </p:grpSp>
      <p:grpSp>
        <p:nvGrpSpPr>
          <p:cNvPr id="316" name="Google Shape;316;p2"/>
          <p:cNvGrpSpPr/>
          <p:nvPr/>
        </p:nvGrpSpPr>
        <p:grpSpPr>
          <a:xfrm>
            <a:off x="9159000" y="6333166"/>
            <a:ext cx="484200" cy="615600"/>
            <a:chOff x="3776675" y="1865497"/>
            <a:chExt cx="242100" cy="307800"/>
          </a:xfrm>
        </p:grpSpPr>
        <p:sp>
          <p:nvSpPr>
            <p:cNvPr id="317" name="Google Shape;317;p2"/>
            <p:cNvSpPr/>
            <p:nvPr/>
          </p:nvSpPr>
          <p:spPr>
            <a:xfrm>
              <a:off x="3809975" y="1931550"/>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18" name="Google Shape;318;p2"/>
            <p:cNvSpPr txBox="1"/>
            <p:nvPr/>
          </p:nvSpPr>
          <p:spPr>
            <a:xfrm>
              <a:off x="3776675" y="1865497"/>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4</a:t>
              </a:r>
              <a:endParaRPr b="0" i="0" sz="1600" u="none" cap="none" strike="noStrike">
                <a:solidFill>
                  <a:srgbClr val="CE2620"/>
                </a:solidFill>
                <a:latin typeface="Roboto Black"/>
                <a:ea typeface="Roboto Black"/>
                <a:cs typeface="Roboto Black"/>
                <a:sym typeface="Roboto Black"/>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
          <p:cNvSpPr/>
          <p:nvPr/>
        </p:nvSpPr>
        <p:spPr>
          <a:xfrm>
            <a:off x="8915400" y="2819400"/>
            <a:ext cx="171300" cy="5638800"/>
          </a:xfrm>
          <a:prstGeom prst="rect">
            <a:avLst/>
          </a:prstGeom>
          <a:gradFill>
            <a:gsLst>
              <a:gs pos="0">
                <a:srgbClr val="FFFFFF"/>
              </a:gs>
              <a:gs pos="100000">
                <a:srgbClr val="EFEFEF"/>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3"/>
          <p:cNvSpPr txBox="1"/>
          <p:nvPr>
            <p:ph type="title"/>
          </p:nvPr>
        </p:nvSpPr>
        <p:spPr>
          <a:xfrm>
            <a:off x="1200149" y="547700"/>
            <a:ext cx="174690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20"/>
              <a:buFont typeface="Arial"/>
              <a:buNone/>
            </a:pPr>
            <a:r>
              <a:rPr b="0" lang="en-US" sz="7600">
                <a:latin typeface="Work Sans"/>
                <a:ea typeface="Work Sans"/>
                <a:cs typeface="Work Sans"/>
                <a:sym typeface="Work Sans"/>
              </a:rPr>
              <a:t>Your dedicated success manager</a:t>
            </a:r>
            <a:endParaRPr b="0" sz="7600">
              <a:latin typeface="Work Sans"/>
              <a:ea typeface="Work Sans"/>
              <a:cs typeface="Work Sans"/>
              <a:sym typeface="Work Sans"/>
            </a:endParaRPr>
          </a:p>
        </p:txBody>
      </p:sp>
      <p:sp>
        <p:nvSpPr>
          <p:cNvPr id="326" name="Google Shape;326;p3"/>
          <p:cNvSpPr txBox="1"/>
          <p:nvPr/>
        </p:nvSpPr>
        <p:spPr>
          <a:xfrm>
            <a:off x="4210050" y="3654975"/>
            <a:ext cx="4261200" cy="16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2"/>
                </a:solidFill>
                <a:latin typeface="Work Sans"/>
                <a:ea typeface="Work Sans"/>
                <a:cs typeface="Work Sans"/>
                <a:sym typeface="Work Sans"/>
              </a:rPr>
              <a:t>Your Compliance &amp; Success Manager</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Work Sans"/>
                <a:ea typeface="Work Sans"/>
                <a:cs typeface="Work Sans"/>
                <a:sym typeface="Work Sans"/>
              </a:rPr>
              <a:t>Yenni Herschelman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Work Sans"/>
                <a:ea typeface="Work Sans"/>
                <a:cs typeface="Work Sans"/>
                <a:sym typeface="Work Sans"/>
              </a:rPr>
              <a:t>I am here to ensure that Streamline meets your needs and that you are fully compliant with ever-changing state and federal laws.</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p:txBody>
      </p:sp>
      <p:sp>
        <p:nvSpPr>
          <p:cNvPr id="327" name="Google Shape;327;p3"/>
          <p:cNvSpPr txBox="1"/>
          <p:nvPr/>
        </p:nvSpPr>
        <p:spPr>
          <a:xfrm>
            <a:off x="9901500" y="3557025"/>
            <a:ext cx="7864200" cy="5434500"/>
          </a:xfrm>
          <a:prstGeom prst="rect">
            <a:avLst/>
          </a:prstGeom>
          <a:noFill/>
          <a:ln>
            <a:noFill/>
          </a:ln>
        </p:spPr>
        <p:txBody>
          <a:bodyPr anchorCtr="0" anchor="t" bIns="91425" lIns="91425" spcFirstLastPara="1" rIns="91425" wrap="square" tIns="91425">
            <a:noAutofit/>
          </a:bodyPr>
          <a:lstStyle/>
          <a:p>
            <a:pPr indent="-444500" lvl="0" marL="457200" marR="0" rtl="0" algn="l">
              <a:lnSpc>
                <a:spcPct val="200000"/>
              </a:lnSpc>
              <a:spcBef>
                <a:spcPts val="0"/>
              </a:spcBef>
              <a:spcAft>
                <a:spcPts val="0"/>
              </a:spcAft>
              <a:buClr>
                <a:schemeClr val="dk2"/>
              </a:buClr>
              <a:buSzPts val="3400"/>
              <a:buFont typeface="Proxima Nova"/>
              <a:buChar char="✓"/>
            </a:pPr>
            <a:r>
              <a:rPr b="0" i="0" lang="en-US" sz="3400" u="none" cap="none" strike="noStrike">
                <a:solidFill>
                  <a:schemeClr val="dk2"/>
                </a:solidFill>
                <a:latin typeface="Work Sans"/>
                <a:ea typeface="Work Sans"/>
                <a:cs typeface="Work Sans"/>
                <a:sym typeface="Work Sans"/>
              </a:rPr>
              <a:t>Annual site reviews</a:t>
            </a:r>
            <a:endParaRPr b="0" i="0" sz="3400" u="none" cap="none" strike="noStrike">
              <a:solidFill>
                <a:schemeClr val="dk2"/>
              </a:solidFill>
              <a:latin typeface="Work Sans"/>
              <a:ea typeface="Work Sans"/>
              <a:cs typeface="Work Sans"/>
              <a:sym typeface="Work Sans"/>
            </a:endParaRPr>
          </a:p>
          <a:p>
            <a:pPr indent="-444500" lvl="0" marL="457200" marR="0" rtl="0" algn="l">
              <a:lnSpc>
                <a:spcPct val="200000"/>
              </a:lnSpc>
              <a:spcBef>
                <a:spcPts val="0"/>
              </a:spcBef>
              <a:spcAft>
                <a:spcPts val="0"/>
              </a:spcAft>
              <a:buClr>
                <a:schemeClr val="dk2"/>
              </a:buClr>
              <a:buSzPts val="3400"/>
              <a:buFont typeface="Proxima Nova"/>
              <a:buChar char="✓"/>
            </a:pPr>
            <a:r>
              <a:rPr b="0" i="0" lang="en-US" sz="3400" u="none" cap="none" strike="noStrike">
                <a:solidFill>
                  <a:schemeClr val="dk2"/>
                </a:solidFill>
                <a:latin typeface="Work Sans"/>
                <a:ea typeface="Work Sans"/>
                <a:cs typeface="Work Sans"/>
                <a:sym typeface="Work Sans"/>
              </a:rPr>
              <a:t>Need a new feature?</a:t>
            </a:r>
            <a:endParaRPr b="0" i="0" sz="3400" u="none" cap="none" strike="noStrike">
              <a:solidFill>
                <a:schemeClr val="dk2"/>
              </a:solidFill>
              <a:latin typeface="Work Sans"/>
              <a:ea typeface="Work Sans"/>
              <a:cs typeface="Work Sans"/>
              <a:sym typeface="Work Sans"/>
            </a:endParaRPr>
          </a:p>
          <a:p>
            <a:pPr indent="-444500" lvl="0" marL="457200" marR="0" rtl="0" algn="l">
              <a:lnSpc>
                <a:spcPct val="200000"/>
              </a:lnSpc>
              <a:spcBef>
                <a:spcPts val="0"/>
              </a:spcBef>
              <a:spcAft>
                <a:spcPts val="0"/>
              </a:spcAft>
              <a:buClr>
                <a:schemeClr val="dk2"/>
              </a:buClr>
              <a:buSzPts val="3400"/>
              <a:buFont typeface="Proxima Nova"/>
              <a:buChar char="✓"/>
            </a:pPr>
            <a:r>
              <a:rPr b="0" i="0" lang="en-US" sz="3400" u="none" cap="none" strike="noStrike">
                <a:solidFill>
                  <a:schemeClr val="dk2"/>
                </a:solidFill>
                <a:latin typeface="Work Sans"/>
                <a:ea typeface="Work Sans"/>
                <a:cs typeface="Work Sans"/>
                <a:sym typeface="Work Sans"/>
              </a:rPr>
              <a:t>Need a new site or portal?</a:t>
            </a:r>
            <a:endParaRPr b="0" i="0" sz="3400" u="none" cap="none" strike="noStrike">
              <a:solidFill>
                <a:schemeClr val="dk2"/>
              </a:solidFill>
              <a:latin typeface="Work Sans"/>
              <a:ea typeface="Work Sans"/>
              <a:cs typeface="Work Sans"/>
              <a:sym typeface="Work Sans"/>
            </a:endParaRPr>
          </a:p>
          <a:p>
            <a:pPr indent="-444500" lvl="0" marL="457200" marR="0" rtl="0" algn="l">
              <a:lnSpc>
                <a:spcPct val="200000"/>
              </a:lnSpc>
              <a:spcBef>
                <a:spcPts val="0"/>
              </a:spcBef>
              <a:spcAft>
                <a:spcPts val="0"/>
              </a:spcAft>
              <a:buClr>
                <a:schemeClr val="dk2"/>
              </a:buClr>
              <a:buSzPts val="3400"/>
              <a:buFont typeface="Proxima Nova"/>
              <a:buChar char="✓"/>
            </a:pPr>
            <a:r>
              <a:rPr b="0" i="0" lang="en-US" sz="3400" u="none" cap="none" strike="noStrike">
                <a:solidFill>
                  <a:schemeClr val="dk2"/>
                </a:solidFill>
                <a:latin typeface="Work Sans"/>
                <a:ea typeface="Work Sans"/>
                <a:cs typeface="Work Sans"/>
                <a:sym typeface="Work Sans"/>
              </a:rPr>
              <a:t>New tools coming out</a:t>
            </a:r>
            <a:endParaRPr b="0" i="0" sz="3400" u="none" cap="none" strike="noStrike">
              <a:solidFill>
                <a:schemeClr val="dk2"/>
              </a:solidFill>
              <a:latin typeface="Work Sans"/>
              <a:ea typeface="Work Sans"/>
              <a:cs typeface="Work Sans"/>
              <a:sym typeface="Work Sans"/>
            </a:endParaRPr>
          </a:p>
        </p:txBody>
      </p:sp>
      <p:pic>
        <p:nvPicPr>
          <p:cNvPr id="328" name="Google Shape;328;p3"/>
          <p:cNvPicPr preferRelativeResize="0"/>
          <p:nvPr/>
        </p:nvPicPr>
        <p:blipFill rotWithShape="1">
          <a:blip r:embed="rId3">
            <a:alphaModFix/>
          </a:blip>
          <a:srcRect b="2751" l="22008" r="23052" t="0"/>
          <a:stretch/>
        </p:blipFill>
        <p:spPr>
          <a:xfrm>
            <a:off x="-1571200" y="2665500"/>
            <a:ext cx="5705050" cy="5680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
          <p:cNvSpPr/>
          <p:nvPr/>
        </p:nvSpPr>
        <p:spPr>
          <a:xfrm>
            <a:off x="8915400" y="2819400"/>
            <a:ext cx="171300" cy="5638800"/>
          </a:xfrm>
          <a:prstGeom prst="rect">
            <a:avLst/>
          </a:prstGeom>
          <a:gradFill>
            <a:gsLst>
              <a:gs pos="0">
                <a:srgbClr val="FFFFFF"/>
              </a:gs>
              <a:gs pos="100000">
                <a:srgbClr val="EFEFEF"/>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
          <p:cNvSpPr txBox="1"/>
          <p:nvPr>
            <p:ph type="title"/>
          </p:nvPr>
        </p:nvSpPr>
        <p:spPr>
          <a:xfrm>
            <a:off x="1200149" y="547700"/>
            <a:ext cx="174690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20"/>
              <a:buFont typeface="Arial"/>
              <a:buNone/>
            </a:pPr>
            <a:r>
              <a:rPr b="0" lang="en-US" sz="7600">
                <a:latin typeface="Work Sans"/>
                <a:ea typeface="Work Sans"/>
                <a:cs typeface="Work Sans"/>
                <a:sym typeface="Work Sans"/>
              </a:rPr>
              <a:t>Part of a larger support team</a:t>
            </a:r>
            <a:endParaRPr b="0" sz="7600">
              <a:latin typeface="Work Sans"/>
              <a:ea typeface="Work Sans"/>
              <a:cs typeface="Work Sans"/>
              <a:sym typeface="Work Sans"/>
            </a:endParaRPr>
          </a:p>
        </p:txBody>
      </p:sp>
      <p:pic>
        <p:nvPicPr>
          <p:cNvPr id="336" name="Google Shape;336;p4" title="4.png"/>
          <p:cNvPicPr preferRelativeResize="0"/>
          <p:nvPr/>
        </p:nvPicPr>
        <p:blipFill rotWithShape="1">
          <a:blip r:embed="rId3">
            <a:alphaModFix/>
          </a:blip>
          <a:srcRect b="23983" l="0" r="0" t="0"/>
          <a:stretch/>
        </p:blipFill>
        <p:spPr>
          <a:xfrm>
            <a:off x="-552450" y="2968049"/>
            <a:ext cx="4350600" cy="4350900"/>
          </a:xfrm>
          <a:prstGeom prst="ellipse">
            <a:avLst/>
          </a:prstGeom>
          <a:noFill/>
          <a:ln cap="flat" cmpd="sng" w="9525">
            <a:solidFill>
              <a:schemeClr val="lt1"/>
            </a:solidFill>
            <a:prstDash val="solid"/>
            <a:round/>
            <a:headEnd len="sm" w="sm" type="none"/>
            <a:tailEnd len="sm" w="sm" type="none"/>
          </a:ln>
        </p:spPr>
      </p:pic>
      <p:pic>
        <p:nvPicPr>
          <p:cNvPr id="337" name="Google Shape;337;p4"/>
          <p:cNvPicPr preferRelativeResize="0"/>
          <p:nvPr/>
        </p:nvPicPr>
        <p:blipFill rotWithShape="1">
          <a:blip r:embed="rId4">
            <a:alphaModFix/>
          </a:blip>
          <a:srcRect b="0" l="9163" r="9161" t="0"/>
          <a:stretch/>
        </p:blipFill>
        <p:spPr>
          <a:xfrm>
            <a:off x="9726350" y="2979225"/>
            <a:ext cx="2370300" cy="2311500"/>
          </a:xfrm>
          <a:prstGeom prst="ellipse">
            <a:avLst/>
          </a:prstGeom>
          <a:noFill/>
          <a:ln>
            <a:noFill/>
          </a:ln>
        </p:spPr>
      </p:pic>
      <p:pic>
        <p:nvPicPr>
          <p:cNvPr id="338" name="Google Shape;338;p4"/>
          <p:cNvPicPr preferRelativeResize="0"/>
          <p:nvPr/>
        </p:nvPicPr>
        <p:blipFill rotWithShape="1">
          <a:blip r:embed="rId5">
            <a:alphaModFix/>
          </a:blip>
          <a:srcRect b="0" l="9049" r="9046" t="0"/>
          <a:stretch/>
        </p:blipFill>
        <p:spPr>
          <a:xfrm>
            <a:off x="9726350" y="5638825"/>
            <a:ext cx="2370300" cy="2311500"/>
          </a:xfrm>
          <a:prstGeom prst="ellipse">
            <a:avLst/>
          </a:prstGeom>
          <a:noFill/>
          <a:ln>
            <a:noFill/>
          </a:ln>
        </p:spPr>
      </p:pic>
      <p:sp>
        <p:nvSpPr>
          <p:cNvPr id="339" name="Google Shape;339;p4"/>
          <p:cNvSpPr txBox="1"/>
          <p:nvPr/>
        </p:nvSpPr>
        <p:spPr>
          <a:xfrm>
            <a:off x="4210050" y="3654975"/>
            <a:ext cx="4261200" cy="16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2"/>
                </a:solidFill>
                <a:latin typeface="Work Sans"/>
                <a:ea typeface="Work Sans"/>
                <a:cs typeface="Work Sans"/>
                <a:sym typeface="Work Sans"/>
              </a:rPr>
              <a:t>Your Compliance &amp; Success Manager</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Work Sans"/>
                <a:ea typeface="Work Sans"/>
                <a:cs typeface="Work Sans"/>
                <a:sym typeface="Work Sans"/>
              </a:rPr>
              <a:t>Hannah Holmes</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Work Sans"/>
                <a:ea typeface="Work Sans"/>
                <a:cs typeface="Work Sans"/>
                <a:sym typeface="Work Sans"/>
              </a:rPr>
              <a:t>I am here to ensure that Streamline meets your needs and that you are fully compliant with ever-changing state and federal laws.</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Work Sans"/>
              <a:ea typeface="Work Sans"/>
              <a:cs typeface="Work Sans"/>
              <a:sym typeface="Work Sans"/>
            </a:endParaRPr>
          </a:p>
        </p:txBody>
      </p:sp>
      <p:sp>
        <p:nvSpPr>
          <p:cNvPr id="340" name="Google Shape;340;p4"/>
          <p:cNvSpPr txBox="1"/>
          <p:nvPr/>
        </p:nvSpPr>
        <p:spPr>
          <a:xfrm>
            <a:off x="12477450" y="3023625"/>
            <a:ext cx="5288400" cy="231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Work Sans"/>
                <a:ea typeface="Work Sans"/>
                <a:cs typeface="Work Sans"/>
                <a:sym typeface="Work Sans"/>
              </a:rPr>
              <a:t>Your Technical Support</a:t>
            </a:r>
            <a:endParaRPr b="1"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r>
              <a:rPr b="0" i="0" lang="en-US" sz="2200" u="none" cap="none" strike="noStrike">
                <a:solidFill>
                  <a:schemeClr val="dk2"/>
                </a:solidFill>
                <a:latin typeface="Work Sans"/>
                <a:ea typeface="Work Sans"/>
                <a:cs typeface="Work Sans"/>
                <a:sym typeface="Work Sans"/>
              </a:rPr>
              <a:t>Kurt Danilson</a:t>
            </a:r>
            <a:endParaRPr b="0"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br>
              <a:rPr b="0" i="0" lang="en-US" sz="2200" u="none" cap="none" strike="noStrike">
                <a:solidFill>
                  <a:schemeClr val="dk2"/>
                </a:solidFill>
                <a:latin typeface="Work Sans"/>
                <a:ea typeface="Work Sans"/>
                <a:cs typeface="Work Sans"/>
                <a:sym typeface="Work Sans"/>
              </a:rPr>
            </a:br>
            <a:r>
              <a:rPr b="0" i="0" lang="en-US" sz="2200" u="none" cap="none" strike="noStrike">
                <a:solidFill>
                  <a:schemeClr val="dk2"/>
                </a:solidFill>
                <a:latin typeface="Work Sans"/>
                <a:ea typeface="Work Sans"/>
                <a:cs typeface="Work Sans"/>
                <a:sym typeface="Work Sans"/>
              </a:rPr>
              <a:t>Bug? Question? Problem? Idea to improve? I’m your guy.</a:t>
            </a:r>
            <a:endParaRPr b="0" i="0" sz="4700" u="none" cap="none" strike="noStrike">
              <a:solidFill>
                <a:schemeClr val="dk2"/>
              </a:solidFill>
              <a:latin typeface="Work Sans"/>
              <a:ea typeface="Work Sans"/>
              <a:cs typeface="Work Sans"/>
              <a:sym typeface="Work Sans"/>
            </a:endParaRPr>
          </a:p>
        </p:txBody>
      </p:sp>
      <p:sp>
        <p:nvSpPr>
          <p:cNvPr id="341" name="Google Shape;341;p4"/>
          <p:cNvSpPr txBox="1"/>
          <p:nvPr/>
        </p:nvSpPr>
        <p:spPr>
          <a:xfrm>
            <a:off x="12477450" y="5680000"/>
            <a:ext cx="5288400" cy="231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Work Sans"/>
                <a:ea typeface="Work Sans"/>
                <a:cs typeface="Work Sans"/>
                <a:sym typeface="Work Sans"/>
              </a:rPr>
              <a:t>Your Education &amp; Training</a:t>
            </a:r>
            <a:endParaRPr b="1"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r>
              <a:rPr b="0" i="0" lang="en-US" sz="2200" u="none" cap="none" strike="noStrike">
                <a:solidFill>
                  <a:schemeClr val="dk2"/>
                </a:solidFill>
                <a:latin typeface="Work Sans"/>
                <a:ea typeface="Work Sans"/>
                <a:cs typeface="Work Sans"/>
                <a:sym typeface="Work Sans"/>
              </a:rPr>
              <a:t>Madison Wallace</a:t>
            </a:r>
            <a:endParaRPr b="0"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r>
              <a:rPr b="0" i="0" lang="en-US" sz="2200" u="none" cap="none" strike="noStrike">
                <a:solidFill>
                  <a:schemeClr val="dk2"/>
                </a:solidFill>
                <a:latin typeface="Work Sans"/>
                <a:ea typeface="Work Sans"/>
                <a:cs typeface="Work Sans"/>
                <a:sym typeface="Work Sans"/>
              </a:rPr>
              <a:t>I’m here for your education, training, billing issues, and site reviews. Book a training with me anytime!</a:t>
            </a:r>
            <a:endParaRPr b="0"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dk2"/>
              </a:solidFill>
              <a:latin typeface="Work Sans"/>
              <a:ea typeface="Work Sans"/>
              <a:cs typeface="Work Sans"/>
              <a:sym typeface="Work Sans"/>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chemeClr val="dk2"/>
              </a:solidFill>
              <a:latin typeface="Work Sans"/>
              <a:ea typeface="Work Sans"/>
              <a:cs typeface="Work Sans"/>
              <a:sym typeface="Work Sans"/>
            </a:endParaRPr>
          </a:p>
        </p:txBody>
      </p:sp>
      <p:sp>
        <p:nvSpPr>
          <p:cNvPr id="342" name="Google Shape;342;p4"/>
          <p:cNvSpPr txBox="1"/>
          <p:nvPr/>
        </p:nvSpPr>
        <p:spPr>
          <a:xfrm>
            <a:off x="11544450" y="9201150"/>
            <a:ext cx="5467200" cy="73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0" i="0" lang="en-US" sz="2200" u="none" cap="none" strike="noStrike">
                <a:solidFill>
                  <a:schemeClr val="dk2"/>
                </a:solidFill>
                <a:latin typeface="Work Sans"/>
                <a:ea typeface="Work Sans"/>
                <a:cs typeface="Work Sans"/>
                <a:sym typeface="Work Sans"/>
              </a:rPr>
              <a:t>We’re just a click away! ⇒ </a:t>
            </a:r>
            <a:endParaRPr b="0" i="0" sz="3600" u="none" cap="none" strike="noStrike">
              <a:solidFill>
                <a:schemeClr val="dk2"/>
              </a:solidFill>
              <a:latin typeface="Arial"/>
              <a:ea typeface="Arial"/>
              <a:cs typeface="Arial"/>
              <a:sym typeface="Arial"/>
            </a:endParaRPr>
          </a:p>
        </p:txBody>
      </p:sp>
      <p:pic>
        <p:nvPicPr>
          <p:cNvPr id="343" name="Google Shape;343;p4"/>
          <p:cNvPicPr preferRelativeResize="0"/>
          <p:nvPr/>
        </p:nvPicPr>
        <p:blipFill rotWithShape="1">
          <a:blip r:embed="rId6">
            <a:alphaModFix/>
          </a:blip>
          <a:srcRect b="0" l="0" r="0" t="0"/>
          <a:stretch/>
        </p:blipFill>
        <p:spPr>
          <a:xfrm>
            <a:off x="15487650" y="9093325"/>
            <a:ext cx="2143506" cy="737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
          <p:cNvSpPr/>
          <p:nvPr/>
        </p:nvSpPr>
        <p:spPr>
          <a:xfrm>
            <a:off x="-63000" y="-31500"/>
            <a:ext cx="18351000" cy="10406400"/>
          </a:xfrm>
          <a:prstGeom prst="rect">
            <a:avLst/>
          </a:prstGeom>
          <a:gradFill>
            <a:gsLst>
              <a:gs pos="0">
                <a:srgbClr val="DB0000"/>
              </a:gs>
              <a:gs pos="100000">
                <a:srgbClr val="DE3111"/>
              </a:gs>
            </a:gsLst>
            <a:lin ang="540070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349" name="Google Shape;349;p5"/>
          <p:cNvPicPr preferRelativeResize="0"/>
          <p:nvPr/>
        </p:nvPicPr>
        <p:blipFill rotWithShape="1">
          <a:blip r:embed="rId3">
            <a:alphaModFix amt="21000"/>
          </a:blip>
          <a:srcRect b="0" l="0" r="0" t="0"/>
          <a:stretch/>
        </p:blipFill>
        <p:spPr>
          <a:xfrm>
            <a:off x="-1573311" y="262950"/>
            <a:ext cx="14826025" cy="10287003"/>
          </a:xfrm>
          <a:prstGeom prst="rect">
            <a:avLst/>
          </a:prstGeom>
          <a:noFill/>
          <a:ln>
            <a:noFill/>
          </a:ln>
        </p:spPr>
      </p:pic>
      <p:sp>
        <p:nvSpPr>
          <p:cNvPr id="350" name="Google Shape;350;p5"/>
          <p:cNvSpPr txBox="1"/>
          <p:nvPr>
            <p:ph idx="1" type="subTitle"/>
          </p:nvPr>
        </p:nvSpPr>
        <p:spPr>
          <a:xfrm>
            <a:off x="1460876" y="3995425"/>
            <a:ext cx="6729000" cy="1873200"/>
          </a:xfrm>
          <a:prstGeom prst="rect">
            <a:avLst/>
          </a:prstGeom>
          <a:noFill/>
          <a:ln>
            <a:noFill/>
          </a:ln>
        </p:spPr>
        <p:txBody>
          <a:bodyPr anchorCtr="0" anchor="t" bIns="182850" lIns="182850" spcFirstLastPara="1" rIns="182850" wrap="square" tIns="182850">
            <a:noAutofit/>
          </a:bodyPr>
          <a:lstStyle/>
          <a:p>
            <a:pPr indent="0" lvl="0" marL="0" rtl="0" algn="r">
              <a:lnSpc>
                <a:spcPct val="80000"/>
              </a:lnSpc>
              <a:spcBef>
                <a:spcPts val="0"/>
              </a:spcBef>
              <a:spcAft>
                <a:spcPts val="0"/>
              </a:spcAft>
              <a:buClr>
                <a:srgbClr val="000000"/>
              </a:buClr>
              <a:buSzPts val="1100"/>
              <a:buFont typeface="Arial"/>
              <a:buNone/>
            </a:pPr>
            <a:r>
              <a:rPr lang="en-US" sz="6000">
                <a:solidFill>
                  <a:schemeClr val="lt1"/>
                </a:solidFill>
                <a:latin typeface="Roboto Black"/>
                <a:ea typeface="Roboto Black"/>
                <a:cs typeface="Roboto Black"/>
                <a:sym typeface="Roboto Black"/>
              </a:rPr>
              <a:t>Special District Legislation Updates for ADA</a:t>
            </a:r>
            <a:endParaRPr sz="6000">
              <a:solidFill>
                <a:schemeClr val="lt1"/>
              </a:solidFill>
              <a:latin typeface="Roboto Black"/>
              <a:ea typeface="Roboto Black"/>
              <a:cs typeface="Roboto Black"/>
              <a:sym typeface="Roboto Black"/>
            </a:endParaRPr>
          </a:p>
        </p:txBody>
      </p:sp>
      <p:cxnSp>
        <p:nvCxnSpPr>
          <p:cNvPr id="351" name="Google Shape;351;p5"/>
          <p:cNvCxnSpPr/>
          <p:nvPr/>
        </p:nvCxnSpPr>
        <p:spPr>
          <a:xfrm>
            <a:off x="8394925" y="3228150"/>
            <a:ext cx="0" cy="4356600"/>
          </a:xfrm>
          <a:prstGeom prst="straightConnector1">
            <a:avLst/>
          </a:prstGeom>
          <a:noFill/>
          <a:ln cap="flat" cmpd="sng" w="9525">
            <a:solidFill>
              <a:srgbClr val="FFFFFF"/>
            </a:solidFill>
            <a:prstDash val="solid"/>
            <a:round/>
            <a:headEnd len="sm" w="sm" type="none"/>
            <a:tailEnd len="sm" w="sm" type="none"/>
          </a:ln>
        </p:spPr>
      </p:cxnSp>
      <p:sp>
        <p:nvSpPr>
          <p:cNvPr id="352" name="Google Shape;352;p5"/>
          <p:cNvSpPr txBox="1"/>
          <p:nvPr/>
        </p:nvSpPr>
        <p:spPr>
          <a:xfrm>
            <a:off x="9314475" y="4172100"/>
            <a:ext cx="5925600" cy="4137300"/>
          </a:xfrm>
          <a:prstGeom prst="rect">
            <a:avLst/>
          </a:prstGeom>
          <a:noFill/>
          <a:ln>
            <a:noFill/>
          </a:ln>
        </p:spPr>
        <p:txBody>
          <a:bodyPr anchorCtr="0" anchor="t" bIns="182850" lIns="182850" spcFirstLastPara="1" rIns="182850" wrap="square" tIns="182850">
            <a:spAutoFit/>
          </a:bodyPr>
          <a:lstStyle/>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New ADA Rules Released by DOJ</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Old vs. New Requirements</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rPr b="0" i="0" lang="en-US" sz="2400" u="none" cap="none" strike="noStrike">
                <a:solidFill>
                  <a:srgbClr val="FFFFFF"/>
                </a:solidFill>
                <a:latin typeface="Roboto Black"/>
                <a:ea typeface="Roboto Black"/>
                <a:cs typeface="Roboto Black"/>
                <a:sym typeface="Roboto Black"/>
              </a:rPr>
              <a:t>Why Does This Matter?</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a:p>
            <a:pPr indent="0" lvl="0" marL="0" marR="0" rtl="0" algn="l">
              <a:lnSpc>
                <a:spcPct val="115000"/>
              </a:lnSpc>
              <a:spcBef>
                <a:spcPts val="0"/>
              </a:spcBef>
              <a:spcAft>
                <a:spcPts val="0"/>
              </a:spcAft>
              <a:buClr>
                <a:schemeClr val="dk1"/>
              </a:buClr>
              <a:buSzPts val="2200"/>
              <a:buFont typeface="Arial"/>
              <a:buNone/>
            </a:pPr>
            <a:r>
              <a:t/>
            </a:r>
            <a:endParaRPr b="0" i="0" sz="2400" u="none" cap="none" strike="noStrike">
              <a:solidFill>
                <a:srgbClr val="FFFFFF"/>
              </a:solidFill>
              <a:latin typeface="Roboto Black"/>
              <a:ea typeface="Roboto Black"/>
              <a:cs typeface="Roboto Black"/>
              <a:sym typeface="Roboto Black"/>
            </a:endParaRPr>
          </a:p>
        </p:txBody>
      </p:sp>
      <p:grpSp>
        <p:nvGrpSpPr>
          <p:cNvPr id="353" name="Google Shape;353;p5"/>
          <p:cNvGrpSpPr/>
          <p:nvPr/>
        </p:nvGrpSpPr>
        <p:grpSpPr>
          <a:xfrm>
            <a:off x="8728200" y="4224333"/>
            <a:ext cx="484200" cy="615600"/>
            <a:chOff x="3776675" y="1865497"/>
            <a:chExt cx="242100" cy="307800"/>
          </a:xfrm>
        </p:grpSpPr>
        <p:sp>
          <p:nvSpPr>
            <p:cNvPr id="354" name="Google Shape;354;p5"/>
            <p:cNvSpPr/>
            <p:nvPr/>
          </p:nvSpPr>
          <p:spPr>
            <a:xfrm>
              <a:off x="3809975" y="1931550"/>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55" name="Google Shape;355;p5"/>
            <p:cNvSpPr txBox="1"/>
            <p:nvPr/>
          </p:nvSpPr>
          <p:spPr>
            <a:xfrm>
              <a:off x="3776675" y="1865497"/>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1</a:t>
              </a:r>
              <a:endParaRPr b="0" i="0" sz="1600" u="none" cap="none" strike="noStrike">
                <a:solidFill>
                  <a:srgbClr val="CE2620"/>
                </a:solidFill>
                <a:latin typeface="Roboto Black"/>
                <a:ea typeface="Roboto Black"/>
                <a:cs typeface="Roboto Black"/>
                <a:sym typeface="Roboto Black"/>
              </a:endParaRPr>
            </a:p>
          </p:txBody>
        </p:sp>
      </p:grpSp>
      <p:grpSp>
        <p:nvGrpSpPr>
          <p:cNvPr id="356" name="Google Shape;356;p5"/>
          <p:cNvGrpSpPr/>
          <p:nvPr/>
        </p:nvGrpSpPr>
        <p:grpSpPr>
          <a:xfrm>
            <a:off x="8728200" y="5046467"/>
            <a:ext cx="484200" cy="615600"/>
            <a:chOff x="3534575" y="2308710"/>
            <a:chExt cx="242100" cy="307800"/>
          </a:xfrm>
        </p:grpSpPr>
        <p:sp>
          <p:nvSpPr>
            <p:cNvPr id="357" name="Google Shape;357;p5"/>
            <p:cNvSpPr/>
            <p:nvPr/>
          </p:nvSpPr>
          <p:spPr>
            <a:xfrm>
              <a:off x="3566375" y="2373375"/>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58" name="Google Shape;358;p5"/>
            <p:cNvSpPr txBox="1"/>
            <p:nvPr/>
          </p:nvSpPr>
          <p:spPr>
            <a:xfrm>
              <a:off x="3534575" y="2308710"/>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2</a:t>
              </a:r>
              <a:endParaRPr b="0" i="0" sz="1600" u="none" cap="none" strike="noStrike">
                <a:solidFill>
                  <a:srgbClr val="CE2620"/>
                </a:solidFill>
                <a:latin typeface="Roboto Black"/>
                <a:ea typeface="Roboto Black"/>
                <a:cs typeface="Roboto Black"/>
                <a:sym typeface="Roboto Black"/>
              </a:endParaRPr>
            </a:p>
          </p:txBody>
        </p:sp>
      </p:grpSp>
      <p:grpSp>
        <p:nvGrpSpPr>
          <p:cNvPr id="359" name="Google Shape;359;p5"/>
          <p:cNvGrpSpPr/>
          <p:nvPr/>
        </p:nvGrpSpPr>
        <p:grpSpPr>
          <a:xfrm>
            <a:off x="8728200" y="5868622"/>
            <a:ext cx="484200" cy="615600"/>
            <a:chOff x="3776675" y="1865497"/>
            <a:chExt cx="242100" cy="307800"/>
          </a:xfrm>
        </p:grpSpPr>
        <p:sp>
          <p:nvSpPr>
            <p:cNvPr id="360" name="Google Shape;360;p5"/>
            <p:cNvSpPr/>
            <p:nvPr/>
          </p:nvSpPr>
          <p:spPr>
            <a:xfrm>
              <a:off x="3809975" y="1931550"/>
              <a:ext cx="178500" cy="178500"/>
            </a:xfrm>
            <a:prstGeom prst="ellipse">
              <a:avLst/>
            </a:prstGeom>
            <a:solidFill>
              <a:schemeClr val="lt2"/>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361" name="Google Shape;361;p5"/>
            <p:cNvSpPr txBox="1"/>
            <p:nvPr/>
          </p:nvSpPr>
          <p:spPr>
            <a:xfrm>
              <a:off x="3776675" y="1865497"/>
              <a:ext cx="242100" cy="307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chemeClr val="dk1"/>
                </a:buClr>
                <a:buSzPts val="2200"/>
                <a:buFont typeface="Arial"/>
                <a:buNone/>
              </a:pPr>
              <a:r>
                <a:rPr b="0" i="0" lang="en-US" sz="1600" u="none" cap="none" strike="noStrike">
                  <a:solidFill>
                    <a:srgbClr val="CE2620"/>
                  </a:solidFill>
                  <a:latin typeface="Roboto Black"/>
                  <a:ea typeface="Roboto Black"/>
                  <a:cs typeface="Roboto Black"/>
                  <a:sym typeface="Roboto Black"/>
                </a:rPr>
                <a:t>3</a:t>
              </a:r>
              <a:endParaRPr b="0" i="0" sz="1600" u="none" cap="none" strike="noStrike">
                <a:solidFill>
                  <a:srgbClr val="CE2620"/>
                </a:solidFill>
                <a:latin typeface="Roboto Black"/>
                <a:ea typeface="Roboto Black"/>
                <a:cs typeface="Roboto Black"/>
                <a:sym typeface="Roboto Black"/>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
          <p:cNvSpPr txBox="1"/>
          <p:nvPr/>
        </p:nvSpPr>
        <p:spPr>
          <a:xfrm>
            <a:off x="914400" y="488150"/>
            <a:ext cx="16992600" cy="17148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7000"/>
              <a:buFont typeface="Arial"/>
              <a:buNone/>
            </a:pPr>
            <a:r>
              <a:rPr b="0" i="0" lang="en-US" sz="7000" u="none" cap="none" strike="noStrike">
                <a:solidFill>
                  <a:srgbClr val="BD2F2A"/>
                </a:solidFill>
                <a:latin typeface="Work Sans"/>
                <a:ea typeface="Work Sans"/>
                <a:cs typeface="Work Sans"/>
                <a:sym typeface="Work Sans"/>
              </a:rPr>
              <a:t>ADA compliance suddenly got harder</a:t>
            </a:r>
            <a:endParaRPr b="0" i="0" sz="7000" u="none" cap="none" strike="noStrike">
              <a:solidFill>
                <a:srgbClr val="BD2F2A"/>
              </a:solidFill>
              <a:latin typeface="Work Sans"/>
              <a:ea typeface="Work Sans"/>
              <a:cs typeface="Work Sans"/>
              <a:sym typeface="Work Sans"/>
            </a:endParaRPr>
          </a:p>
        </p:txBody>
      </p:sp>
      <p:sp>
        <p:nvSpPr>
          <p:cNvPr id="367" name="Google Shape;367;p6"/>
          <p:cNvSpPr txBox="1"/>
          <p:nvPr/>
        </p:nvSpPr>
        <p:spPr>
          <a:xfrm>
            <a:off x="914400" y="2400300"/>
            <a:ext cx="7790100" cy="6373800"/>
          </a:xfrm>
          <a:prstGeom prst="rect">
            <a:avLst/>
          </a:prstGeom>
          <a:noFill/>
          <a:ln>
            <a:noFill/>
          </a:ln>
        </p:spPr>
        <p:txBody>
          <a:bodyPr anchorCtr="0" anchor="t" bIns="182850" lIns="182850" spcFirstLastPara="1" rIns="182850" wrap="square" tIns="182850">
            <a:noAutofit/>
          </a:bodyPr>
          <a:lstStyle/>
          <a:p>
            <a:pPr indent="-654050" lvl="0" marL="914400" marR="0" rtl="0" algn="l">
              <a:lnSpc>
                <a:spcPct val="115000"/>
              </a:lnSpc>
              <a:spcBef>
                <a:spcPts val="1200"/>
              </a:spcBef>
              <a:spcAft>
                <a:spcPts val="0"/>
              </a:spcAft>
              <a:buClr>
                <a:srgbClr val="333D47"/>
              </a:buClr>
              <a:buSzPts val="3100"/>
              <a:buFont typeface="Proxima Nova"/>
              <a:buChar char="✓"/>
            </a:pPr>
            <a:r>
              <a:rPr b="0" i="0" lang="en-US" sz="3100" u="none" cap="none" strike="noStrike">
                <a:solidFill>
                  <a:srgbClr val="333D47"/>
                </a:solidFill>
                <a:latin typeface="Work Sans"/>
                <a:ea typeface="Work Sans"/>
                <a:cs typeface="Work Sans"/>
                <a:sym typeface="Work Sans"/>
              </a:rPr>
              <a:t>Department of Justice rolled out sweeping new rules in May 2024 that will be enforced on all special districts</a:t>
            </a:r>
            <a:br>
              <a:rPr b="0" i="0" lang="en-US" sz="3100" u="none" cap="none" strike="noStrike">
                <a:solidFill>
                  <a:srgbClr val="333D47"/>
                </a:solidFill>
                <a:latin typeface="Work Sans"/>
                <a:ea typeface="Work Sans"/>
                <a:cs typeface="Work Sans"/>
                <a:sym typeface="Work Sans"/>
              </a:rPr>
            </a:br>
            <a:endParaRPr b="0" i="0" sz="3100" u="none" cap="none" strike="noStrike">
              <a:solidFill>
                <a:srgbClr val="333D47"/>
              </a:solidFill>
              <a:latin typeface="Work Sans"/>
              <a:ea typeface="Work Sans"/>
              <a:cs typeface="Work Sans"/>
              <a:sym typeface="Work Sans"/>
            </a:endParaRPr>
          </a:p>
          <a:p>
            <a:pPr indent="-654050" lvl="0" marL="914400" marR="0" rtl="0" algn="l">
              <a:lnSpc>
                <a:spcPct val="115000"/>
              </a:lnSpc>
              <a:spcBef>
                <a:spcPts val="1200"/>
              </a:spcBef>
              <a:spcAft>
                <a:spcPts val="1000"/>
              </a:spcAft>
              <a:buClr>
                <a:srgbClr val="333D47"/>
              </a:buClr>
              <a:buSzPts val="3100"/>
              <a:buFont typeface="Proxima Nova"/>
              <a:buChar char="✓"/>
            </a:pPr>
            <a:r>
              <a:rPr b="0" i="0" lang="en-US" sz="3100" u="none" cap="none" strike="noStrike">
                <a:solidFill>
                  <a:srgbClr val="333D47"/>
                </a:solidFill>
                <a:latin typeface="Work Sans"/>
                <a:ea typeface="Work Sans"/>
                <a:cs typeface="Work Sans"/>
                <a:sym typeface="Work Sans"/>
              </a:rPr>
              <a:t>The rules go beyond the website and call for document standards, accessibility policies, remediation methods, and more.</a:t>
            </a:r>
            <a:endParaRPr b="0" i="0" sz="3100" u="none" cap="none" strike="noStrike">
              <a:solidFill>
                <a:srgbClr val="333D47"/>
              </a:solidFill>
              <a:latin typeface="Work Sans"/>
              <a:ea typeface="Work Sans"/>
              <a:cs typeface="Work Sans"/>
              <a:sym typeface="Work Sans"/>
            </a:endParaRPr>
          </a:p>
        </p:txBody>
      </p:sp>
      <p:sp>
        <p:nvSpPr>
          <p:cNvPr id="368" name="Google Shape;368;p6"/>
          <p:cNvSpPr txBox="1"/>
          <p:nvPr/>
        </p:nvSpPr>
        <p:spPr>
          <a:xfrm>
            <a:off x="1734575" y="8877300"/>
            <a:ext cx="7315200" cy="97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306DA1"/>
              </a:solidFill>
              <a:latin typeface="Work Sans"/>
              <a:ea typeface="Work Sans"/>
              <a:cs typeface="Work Sans"/>
              <a:sym typeface="Work Sans"/>
            </a:endParaRPr>
          </a:p>
        </p:txBody>
      </p:sp>
      <p:pic>
        <p:nvPicPr>
          <p:cNvPr id="369" name="Google Shape;369;p6"/>
          <p:cNvPicPr preferRelativeResize="0"/>
          <p:nvPr/>
        </p:nvPicPr>
        <p:blipFill rotWithShape="1">
          <a:blip r:embed="rId3">
            <a:alphaModFix/>
          </a:blip>
          <a:srcRect b="0" l="0" r="0" t="0"/>
          <a:stretch/>
        </p:blipFill>
        <p:spPr>
          <a:xfrm>
            <a:off x="9125975" y="2530250"/>
            <a:ext cx="8933426" cy="6681143"/>
          </a:xfrm>
          <a:prstGeom prst="rect">
            <a:avLst/>
          </a:prstGeom>
          <a:noFill/>
          <a:ln>
            <a:noFill/>
          </a:ln>
        </p:spPr>
      </p:pic>
      <p:pic>
        <p:nvPicPr>
          <p:cNvPr id="370" name="Google Shape;370;p6"/>
          <p:cNvPicPr preferRelativeResize="0"/>
          <p:nvPr/>
        </p:nvPicPr>
        <p:blipFill rotWithShape="1">
          <a:blip r:embed="rId4">
            <a:alphaModFix/>
          </a:blip>
          <a:srcRect b="0" l="0" r="0" t="0"/>
          <a:stretch/>
        </p:blipFill>
        <p:spPr>
          <a:xfrm>
            <a:off x="15205751" y="3720951"/>
            <a:ext cx="2279475" cy="2279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7"/>
          <p:cNvSpPr/>
          <p:nvPr/>
        </p:nvSpPr>
        <p:spPr>
          <a:xfrm>
            <a:off x="6247800" y="1752600"/>
            <a:ext cx="171300" cy="7467600"/>
          </a:xfrm>
          <a:prstGeom prst="rect">
            <a:avLst/>
          </a:prstGeom>
          <a:gradFill>
            <a:gsLst>
              <a:gs pos="0">
                <a:srgbClr val="FFFFFF"/>
              </a:gs>
              <a:gs pos="100000">
                <a:srgbClr val="EFEFEF"/>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
          <p:cNvSpPr txBox="1"/>
          <p:nvPr/>
        </p:nvSpPr>
        <p:spPr>
          <a:xfrm>
            <a:off x="1152600" y="2130975"/>
            <a:ext cx="4399500" cy="545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000"/>
              <a:buFont typeface="Arial"/>
              <a:buNone/>
            </a:pPr>
            <a:r>
              <a:rPr b="1" i="0" lang="en-US" sz="2000" u="none" cap="none" strike="noStrike">
                <a:solidFill>
                  <a:schemeClr val="dk2"/>
                </a:solidFill>
                <a:latin typeface="Work Sans"/>
                <a:ea typeface="Work Sans"/>
                <a:cs typeface="Work Sans"/>
                <a:sym typeface="Work Sans"/>
              </a:rPr>
              <a:t>OLD ADA REQUIREMENTS</a:t>
            </a:r>
            <a:endParaRPr b="1"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Checking all HTML pages for conformance to ADA compliance requirements using tool like Lighthouse</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100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Technical support for reported issues</a:t>
            </a:r>
            <a:endParaRPr b="0" i="0" sz="2000" u="none" cap="none" strike="noStrike">
              <a:solidFill>
                <a:schemeClr val="dk2"/>
              </a:solidFill>
              <a:latin typeface="Work Sans"/>
              <a:ea typeface="Work Sans"/>
              <a:cs typeface="Work Sans"/>
              <a:sym typeface="Work Sans"/>
            </a:endParaRPr>
          </a:p>
        </p:txBody>
      </p:sp>
      <p:sp>
        <p:nvSpPr>
          <p:cNvPr id="378" name="Google Shape;378;p7"/>
          <p:cNvSpPr txBox="1"/>
          <p:nvPr>
            <p:ph type="title"/>
          </p:nvPr>
        </p:nvSpPr>
        <p:spPr>
          <a:xfrm>
            <a:off x="1200149" y="14300"/>
            <a:ext cx="174690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320"/>
              <a:buFont typeface="Arial"/>
              <a:buNone/>
            </a:pPr>
            <a:r>
              <a:rPr b="0" lang="en-US" sz="7600">
                <a:latin typeface="Work Sans"/>
                <a:ea typeface="Work Sans"/>
                <a:cs typeface="Work Sans"/>
                <a:sym typeface="Work Sans"/>
              </a:rPr>
              <a:t>What has changed?</a:t>
            </a:r>
            <a:endParaRPr b="0" sz="7600">
              <a:latin typeface="Work Sans"/>
              <a:ea typeface="Work Sans"/>
              <a:cs typeface="Work Sans"/>
              <a:sym typeface="Work Sans"/>
            </a:endParaRPr>
          </a:p>
        </p:txBody>
      </p:sp>
      <p:sp>
        <p:nvSpPr>
          <p:cNvPr id="379" name="Google Shape;379;p7"/>
          <p:cNvSpPr txBox="1"/>
          <p:nvPr/>
        </p:nvSpPr>
        <p:spPr>
          <a:xfrm>
            <a:off x="6939150" y="2130975"/>
            <a:ext cx="10408800" cy="67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000"/>
              <a:buFont typeface="Arial"/>
              <a:buNone/>
            </a:pPr>
            <a:r>
              <a:rPr b="1" i="0" lang="en-US" sz="2000" u="none" cap="none" strike="noStrike">
                <a:solidFill>
                  <a:schemeClr val="dk2"/>
                </a:solidFill>
                <a:latin typeface="Work Sans"/>
                <a:ea typeface="Work Sans"/>
                <a:cs typeface="Work Sans"/>
                <a:sym typeface="Work Sans"/>
              </a:rPr>
              <a:t>NEW DOJ AND STATE REQUIREMENTS</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Automatically checking all PDFs for ADA compliance using industry scanner</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Creating a process and remediation request form for PDFs created and placing remediation language on all pages where the PDFs are linked</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Checking all videos, if present, for closed captioning and automatically enabling it</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Manual testing by users with various disabilities, with testing processes documented</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Generating and posting an accessibility statement and updating each year</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Creating a reliable remediation form for accessibility issues that is monitored by technical personnel and CC’s district staff with two alternative forms of communication (web and non-web based).</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Ongoing reviews by accessibility staff, who get automatically alerted of accessibility issues</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Annual ADA compliance plan review</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Creating court-admissible monthly ADA reports</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Ongoing ADA support and training for your staff</a:t>
            </a:r>
            <a:endParaRPr b="0" i="0" sz="2000" u="none" cap="none" strike="noStrike">
              <a:solidFill>
                <a:schemeClr val="dk2"/>
              </a:solidFill>
              <a:latin typeface="Work Sans"/>
              <a:ea typeface="Work Sans"/>
              <a:cs typeface="Work Sans"/>
              <a:sym typeface="Work Sans"/>
            </a:endParaRPr>
          </a:p>
          <a:p>
            <a:pPr indent="-355600" lvl="0" marL="457200" marR="0" rtl="0" algn="l">
              <a:lnSpc>
                <a:spcPct val="100000"/>
              </a:lnSpc>
              <a:spcBef>
                <a:spcPts val="1000"/>
              </a:spcBef>
              <a:spcAft>
                <a:spcPts val="0"/>
              </a:spcAft>
              <a:buClr>
                <a:schemeClr val="dk2"/>
              </a:buClr>
              <a:buSzPts val="2000"/>
              <a:buFont typeface="Work Sans"/>
              <a:buAutoNum type="arabicPeriod"/>
            </a:pPr>
            <a:r>
              <a:rPr b="0" i="0" lang="en-US" sz="2000" u="none" cap="none" strike="noStrike">
                <a:solidFill>
                  <a:schemeClr val="dk2"/>
                </a:solidFill>
                <a:latin typeface="Work Sans"/>
                <a:ea typeface="Work Sans"/>
                <a:cs typeface="Work Sans"/>
                <a:sym typeface="Work Sans"/>
              </a:rPr>
              <a:t>Readiness for legal defense e.g. $10,000 - $50,000 of indemnification</a:t>
            </a:r>
            <a:endParaRPr b="0" i="0" sz="2000" u="none" cap="none" strike="noStrike">
              <a:solidFill>
                <a:schemeClr val="dk2"/>
              </a:solidFill>
              <a:latin typeface="Work Sans"/>
              <a:ea typeface="Work Sans"/>
              <a:cs typeface="Work Sans"/>
              <a:sym typeface="Work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9"/>
          <p:cNvSpPr/>
          <p:nvPr/>
        </p:nvSpPr>
        <p:spPr>
          <a:xfrm>
            <a:off x="-63000" y="-31500"/>
            <a:ext cx="18351000" cy="10406400"/>
          </a:xfrm>
          <a:prstGeom prst="rect">
            <a:avLst/>
          </a:prstGeom>
          <a:gradFill>
            <a:gsLst>
              <a:gs pos="0">
                <a:srgbClr val="DB0000"/>
              </a:gs>
              <a:gs pos="100000">
                <a:srgbClr val="DE3111"/>
              </a:gs>
            </a:gsLst>
            <a:lin ang="5400700" scaled="0"/>
          </a:gra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385" name="Google Shape;385;p9"/>
          <p:cNvPicPr preferRelativeResize="0"/>
          <p:nvPr/>
        </p:nvPicPr>
        <p:blipFill rotWithShape="1">
          <a:blip r:embed="rId3">
            <a:alphaModFix amt="21000"/>
          </a:blip>
          <a:srcRect b="0" l="0" r="0" t="0"/>
          <a:stretch/>
        </p:blipFill>
        <p:spPr>
          <a:xfrm>
            <a:off x="-2738161" y="1400350"/>
            <a:ext cx="14826025" cy="10287003"/>
          </a:xfrm>
          <a:prstGeom prst="rect">
            <a:avLst/>
          </a:prstGeom>
          <a:noFill/>
          <a:ln>
            <a:noFill/>
          </a:ln>
        </p:spPr>
      </p:pic>
      <p:sp>
        <p:nvSpPr>
          <p:cNvPr id="386" name="Google Shape;386;p9"/>
          <p:cNvSpPr txBox="1"/>
          <p:nvPr>
            <p:ph idx="1" type="subTitle"/>
          </p:nvPr>
        </p:nvSpPr>
        <p:spPr>
          <a:xfrm>
            <a:off x="2071200" y="4234900"/>
            <a:ext cx="3345600" cy="1295400"/>
          </a:xfrm>
          <a:prstGeom prst="rect">
            <a:avLst/>
          </a:prstGeom>
          <a:noFill/>
          <a:ln>
            <a:noFill/>
          </a:ln>
        </p:spPr>
        <p:txBody>
          <a:bodyPr anchorCtr="0" anchor="t" bIns="182850" lIns="182850" spcFirstLastPara="1" rIns="182850" wrap="square" tIns="182850">
            <a:noAutofit/>
          </a:bodyPr>
          <a:lstStyle/>
          <a:p>
            <a:pPr indent="0" lvl="0" marL="0" rtl="0" algn="ctr">
              <a:lnSpc>
                <a:spcPct val="80000"/>
              </a:lnSpc>
              <a:spcBef>
                <a:spcPts val="0"/>
              </a:spcBef>
              <a:spcAft>
                <a:spcPts val="0"/>
              </a:spcAft>
              <a:buSzPts val="5600"/>
              <a:buNone/>
            </a:pPr>
            <a:r>
              <a:rPr lang="en-US" sz="9000">
                <a:solidFill>
                  <a:schemeClr val="lt1"/>
                </a:solidFill>
                <a:latin typeface="Roboto Black"/>
                <a:ea typeface="Roboto Black"/>
                <a:cs typeface="Roboto Black"/>
                <a:sym typeface="Roboto Black"/>
              </a:rPr>
              <a:t>2,403</a:t>
            </a:r>
            <a:endParaRPr sz="9000">
              <a:solidFill>
                <a:schemeClr val="lt1"/>
              </a:solidFill>
              <a:latin typeface="Roboto Black"/>
              <a:ea typeface="Roboto Black"/>
              <a:cs typeface="Roboto Black"/>
              <a:sym typeface="Roboto Black"/>
            </a:endParaRPr>
          </a:p>
        </p:txBody>
      </p:sp>
      <p:sp>
        <p:nvSpPr>
          <p:cNvPr id="387" name="Google Shape;387;p9"/>
          <p:cNvSpPr txBox="1"/>
          <p:nvPr/>
        </p:nvSpPr>
        <p:spPr>
          <a:xfrm>
            <a:off x="1371900" y="5357500"/>
            <a:ext cx="4744200" cy="1108200"/>
          </a:xfrm>
          <a:prstGeom prst="rect">
            <a:avLst/>
          </a:prstGeom>
          <a:noFill/>
          <a:ln>
            <a:noFill/>
          </a:ln>
        </p:spPr>
        <p:txBody>
          <a:bodyPr anchorCtr="0" anchor="t" bIns="182850" lIns="182850" spcFirstLastPara="1" rIns="182850" wrap="square" tIns="18285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Roboto Black"/>
                <a:ea typeface="Roboto Black"/>
                <a:cs typeface="Roboto Black"/>
                <a:sym typeface="Roboto Black"/>
              </a:rPr>
              <a:t>Districts have been affected by a web accessibility action. 🧑‍⚖️</a:t>
            </a:r>
            <a:endParaRPr b="0" i="0" sz="2400" u="none" cap="none" strike="noStrike">
              <a:solidFill>
                <a:srgbClr val="FFFFFF"/>
              </a:solidFill>
              <a:latin typeface="Roboto Black"/>
              <a:ea typeface="Roboto Black"/>
              <a:cs typeface="Roboto Black"/>
              <a:sym typeface="Roboto Black"/>
            </a:endParaRPr>
          </a:p>
        </p:txBody>
      </p:sp>
      <p:sp>
        <p:nvSpPr>
          <p:cNvPr id="388" name="Google Shape;388;p9"/>
          <p:cNvSpPr txBox="1"/>
          <p:nvPr>
            <p:ph idx="1" type="subTitle"/>
          </p:nvPr>
        </p:nvSpPr>
        <p:spPr>
          <a:xfrm>
            <a:off x="7318800" y="4234900"/>
            <a:ext cx="3345600" cy="1295400"/>
          </a:xfrm>
          <a:prstGeom prst="rect">
            <a:avLst/>
          </a:prstGeom>
          <a:noFill/>
          <a:ln>
            <a:noFill/>
          </a:ln>
        </p:spPr>
        <p:txBody>
          <a:bodyPr anchorCtr="0" anchor="t" bIns="182850" lIns="182850" spcFirstLastPara="1" rIns="182850" wrap="square" tIns="182850">
            <a:noAutofit/>
          </a:bodyPr>
          <a:lstStyle/>
          <a:p>
            <a:pPr indent="0" lvl="0" marL="0" rtl="0" algn="ctr">
              <a:lnSpc>
                <a:spcPct val="80000"/>
              </a:lnSpc>
              <a:spcBef>
                <a:spcPts val="0"/>
              </a:spcBef>
              <a:spcAft>
                <a:spcPts val="0"/>
              </a:spcAft>
              <a:buSzPts val="5600"/>
              <a:buNone/>
            </a:pPr>
            <a:r>
              <a:rPr lang="en-US" sz="9000">
                <a:solidFill>
                  <a:schemeClr val="lt1"/>
                </a:solidFill>
                <a:latin typeface="Roboto Black"/>
                <a:ea typeface="Roboto Black"/>
                <a:cs typeface="Roboto Black"/>
                <a:sym typeface="Roboto Black"/>
              </a:rPr>
              <a:t>56%</a:t>
            </a:r>
            <a:endParaRPr sz="9000">
              <a:solidFill>
                <a:schemeClr val="lt1"/>
              </a:solidFill>
              <a:latin typeface="Roboto Black"/>
              <a:ea typeface="Roboto Black"/>
              <a:cs typeface="Roboto Black"/>
              <a:sym typeface="Roboto Black"/>
            </a:endParaRPr>
          </a:p>
        </p:txBody>
      </p:sp>
      <p:sp>
        <p:nvSpPr>
          <p:cNvPr id="389" name="Google Shape;389;p9"/>
          <p:cNvSpPr txBox="1"/>
          <p:nvPr/>
        </p:nvSpPr>
        <p:spPr>
          <a:xfrm>
            <a:off x="6619500" y="5357500"/>
            <a:ext cx="5049000" cy="1108200"/>
          </a:xfrm>
          <a:prstGeom prst="rect">
            <a:avLst/>
          </a:prstGeom>
          <a:noFill/>
          <a:ln>
            <a:noFill/>
          </a:ln>
        </p:spPr>
        <p:txBody>
          <a:bodyPr anchorCtr="0" anchor="t" bIns="182850" lIns="182850" spcFirstLastPara="1" rIns="182850" wrap="square" tIns="18285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Roboto Black"/>
                <a:ea typeface="Roboto Black"/>
                <a:cs typeface="Roboto Black"/>
                <a:sym typeface="Roboto Black"/>
              </a:rPr>
              <a:t>Increase in the number of web accessibility lawsuits in 2022. ⬆️</a:t>
            </a:r>
            <a:endParaRPr b="0" i="0" sz="2400" u="none" cap="none" strike="noStrike">
              <a:solidFill>
                <a:srgbClr val="FFFFFF"/>
              </a:solidFill>
              <a:latin typeface="Roboto Black"/>
              <a:ea typeface="Roboto Black"/>
              <a:cs typeface="Roboto Black"/>
              <a:sym typeface="Roboto Black"/>
            </a:endParaRPr>
          </a:p>
        </p:txBody>
      </p:sp>
      <p:sp>
        <p:nvSpPr>
          <p:cNvPr id="390" name="Google Shape;390;p9"/>
          <p:cNvSpPr txBox="1"/>
          <p:nvPr>
            <p:ph idx="1" type="subTitle"/>
          </p:nvPr>
        </p:nvSpPr>
        <p:spPr>
          <a:xfrm>
            <a:off x="12041601" y="4215050"/>
            <a:ext cx="4744200" cy="1295400"/>
          </a:xfrm>
          <a:prstGeom prst="rect">
            <a:avLst/>
          </a:prstGeom>
          <a:noFill/>
          <a:ln>
            <a:noFill/>
          </a:ln>
        </p:spPr>
        <p:txBody>
          <a:bodyPr anchorCtr="0" anchor="t" bIns="182850" lIns="182850" spcFirstLastPara="1" rIns="182850" wrap="square" tIns="182850">
            <a:noAutofit/>
          </a:bodyPr>
          <a:lstStyle/>
          <a:p>
            <a:pPr indent="0" lvl="0" marL="0" rtl="0" algn="ctr">
              <a:lnSpc>
                <a:spcPct val="80000"/>
              </a:lnSpc>
              <a:spcBef>
                <a:spcPts val="0"/>
              </a:spcBef>
              <a:spcAft>
                <a:spcPts val="0"/>
              </a:spcAft>
              <a:buSzPts val="5600"/>
              <a:buNone/>
            </a:pPr>
            <a:r>
              <a:rPr lang="en-US" sz="9000">
                <a:solidFill>
                  <a:schemeClr val="lt1"/>
                </a:solidFill>
                <a:latin typeface="Roboto Black"/>
                <a:ea typeface="Roboto Black"/>
                <a:cs typeface="Roboto Black"/>
                <a:sym typeface="Roboto Black"/>
              </a:rPr>
              <a:t>$39k</a:t>
            </a:r>
            <a:endParaRPr sz="9000">
              <a:solidFill>
                <a:schemeClr val="lt1"/>
              </a:solidFill>
              <a:latin typeface="Roboto Black"/>
              <a:ea typeface="Roboto Black"/>
              <a:cs typeface="Roboto Black"/>
              <a:sym typeface="Roboto Black"/>
            </a:endParaRPr>
          </a:p>
        </p:txBody>
      </p:sp>
      <p:sp>
        <p:nvSpPr>
          <p:cNvPr id="391" name="Google Shape;391;p9"/>
          <p:cNvSpPr txBox="1"/>
          <p:nvPr/>
        </p:nvSpPr>
        <p:spPr>
          <a:xfrm>
            <a:off x="12142299" y="5337650"/>
            <a:ext cx="4744200" cy="1139100"/>
          </a:xfrm>
          <a:prstGeom prst="rect">
            <a:avLst/>
          </a:prstGeom>
          <a:noFill/>
          <a:ln>
            <a:noFill/>
          </a:ln>
        </p:spPr>
        <p:txBody>
          <a:bodyPr anchorCtr="0" anchor="t" bIns="182850" lIns="182850" spcFirstLastPara="1" rIns="182850" wrap="square" tIns="18285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Roboto Black"/>
                <a:ea typeface="Roboto Black"/>
                <a:cs typeface="Roboto Black"/>
                <a:sym typeface="Roboto Black"/>
              </a:rPr>
              <a:t>Average amount for a web  </a:t>
            </a:r>
            <a:br>
              <a:rPr b="0" i="0" lang="en-US" sz="2400" u="none" cap="none" strike="noStrike">
                <a:solidFill>
                  <a:srgbClr val="FFFFFF"/>
                </a:solidFill>
                <a:latin typeface="Roboto Black"/>
                <a:ea typeface="Roboto Black"/>
                <a:cs typeface="Roboto Black"/>
                <a:sym typeface="Roboto Black"/>
              </a:rPr>
            </a:br>
            <a:r>
              <a:rPr b="0" i="0" lang="en-US" sz="2400" u="none" cap="none" strike="noStrike">
                <a:solidFill>
                  <a:srgbClr val="FFFFFF"/>
                </a:solidFill>
                <a:latin typeface="Roboto Black"/>
                <a:ea typeface="Roboto Black"/>
                <a:cs typeface="Roboto Black"/>
                <a:sym typeface="Roboto Black"/>
              </a:rPr>
              <a:t> accessibility claim in 2023. </a:t>
            </a:r>
            <a:r>
              <a:rPr b="0" i="0" lang="en-US" sz="2600" u="none" cap="none" strike="noStrike">
                <a:solidFill>
                  <a:srgbClr val="FFFFFF"/>
                </a:solidFill>
                <a:latin typeface="Roboto Black"/>
                <a:ea typeface="Roboto Black"/>
                <a:cs typeface="Roboto Black"/>
                <a:sym typeface="Roboto Black"/>
              </a:rPr>
              <a:t>💰</a:t>
            </a:r>
            <a:endParaRPr b="0" i="0" sz="2600" u="none" cap="none" strike="noStrike">
              <a:solidFill>
                <a:srgbClr val="FFFFFF"/>
              </a:solidFill>
              <a:latin typeface="Roboto Black"/>
              <a:ea typeface="Roboto Black"/>
              <a:cs typeface="Roboto Black"/>
              <a:sym typeface="Roboto Black"/>
            </a:endParaRPr>
          </a:p>
        </p:txBody>
      </p:sp>
      <p:sp>
        <p:nvSpPr>
          <p:cNvPr id="392" name="Google Shape;392;p9"/>
          <p:cNvSpPr txBox="1"/>
          <p:nvPr/>
        </p:nvSpPr>
        <p:spPr>
          <a:xfrm>
            <a:off x="-62700" y="7399850"/>
            <a:ext cx="18351000" cy="615600"/>
          </a:xfrm>
          <a:prstGeom prst="rect">
            <a:avLst/>
          </a:prstGeom>
          <a:noFill/>
          <a:ln>
            <a:noFill/>
          </a:ln>
        </p:spPr>
        <p:txBody>
          <a:bodyPr anchorCtr="0" anchor="t" bIns="182850" lIns="182850" spcFirstLastPara="1" rIns="182850" wrap="square" tIns="18285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 Very few, if any, special district insurance policies cover the costs of web ADA issues.</a:t>
            </a:r>
            <a:endParaRPr b="0" i="0" sz="1600" u="none" cap="none" strike="noStrike">
              <a:solidFill>
                <a:srgbClr val="FFFFFF"/>
              </a:solidFill>
              <a:latin typeface="Roboto"/>
              <a:ea typeface="Roboto"/>
              <a:cs typeface="Roboto"/>
              <a:sym typeface="Roboto"/>
            </a:endParaRPr>
          </a:p>
        </p:txBody>
      </p:sp>
      <p:sp>
        <p:nvSpPr>
          <p:cNvPr id="393" name="Google Shape;393;p9"/>
          <p:cNvSpPr txBox="1"/>
          <p:nvPr/>
        </p:nvSpPr>
        <p:spPr>
          <a:xfrm>
            <a:off x="-62900" y="2247100"/>
            <a:ext cx="18351000" cy="1145100"/>
          </a:xfrm>
          <a:prstGeom prst="rect">
            <a:avLst/>
          </a:prstGeom>
          <a:noFill/>
          <a:ln>
            <a:noFill/>
          </a:ln>
        </p:spPr>
        <p:txBody>
          <a:bodyPr anchorCtr="0" anchor="t" bIns="182850" lIns="182850" spcFirstLastPara="1" rIns="182850" wrap="square" tIns="182850">
            <a:spAutoFit/>
          </a:bodyPr>
          <a:lstStyle/>
          <a:p>
            <a:pPr indent="0" lvl="0" marL="0" marR="0" rtl="0" algn="ctr">
              <a:lnSpc>
                <a:spcPct val="90000"/>
              </a:lnSpc>
              <a:spcBef>
                <a:spcPts val="0"/>
              </a:spcBef>
              <a:spcAft>
                <a:spcPts val="0"/>
              </a:spcAft>
              <a:buClr>
                <a:srgbClr val="000000"/>
              </a:buClr>
              <a:buSzPts val="5600"/>
              <a:buFont typeface="Arial"/>
              <a:buNone/>
            </a:pPr>
            <a:r>
              <a:rPr b="0" i="0" lang="en-US" sz="5600" u="none" cap="none" strike="noStrike">
                <a:solidFill>
                  <a:schemeClr val="lt1"/>
                </a:solidFill>
                <a:latin typeface="Roboto Black"/>
                <a:ea typeface="Roboto Black"/>
                <a:cs typeface="Roboto Black"/>
                <a:sym typeface="Roboto Black"/>
              </a:rPr>
              <a:t>What’s the risk?</a:t>
            </a:r>
            <a:endParaRPr b="0" i="0" sz="5600" u="none" cap="none" strike="noStrike">
              <a:solidFill>
                <a:schemeClr val="lt1"/>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10"/>
          <p:cNvPicPr preferRelativeResize="0"/>
          <p:nvPr/>
        </p:nvPicPr>
        <p:blipFill rotWithShape="1">
          <a:blip r:embed="rId3">
            <a:alphaModFix/>
          </a:blip>
          <a:srcRect b="0" l="0" r="0" t="0"/>
          <a:stretch/>
        </p:blipFill>
        <p:spPr>
          <a:xfrm>
            <a:off x="8787950" y="0"/>
            <a:ext cx="9500050" cy="9760818"/>
          </a:xfrm>
          <a:prstGeom prst="rect">
            <a:avLst/>
          </a:prstGeom>
          <a:noFill/>
          <a:ln>
            <a:noFill/>
          </a:ln>
        </p:spPr>
      </p:pic>
      <p:sp>
        <p:nvSpPr>
          <p:cNvPr id="399" name="Google Shape;399;p10"/>
          <p:cNvSpPr/>
          <p:nvPr/>
        </p:nvSpPr>
        <p:spPr>
          <a:xfrm>
            <a:off x="5429250" y="-38100"/>
            <a:ext cx="12858900" cy="10325100"/>
          </a:xfrm>
          <a:prstGeom prst="rect">
            <a:avLst/>
          </a:prstGeom>
          <a:gradFill>
            <a:gsLst>
              <a:gs pos="0">
                <a:schemeClr val="lt1"/>
              </a:gs>
              <a:gs pos="34000">
                <a:schemeClr val="lt1"/>
              </a:gs>
              <a:gs pos="100000">
                <a:srgbClr val="FFFFFF">
                  <a:alpha val="0"/>
                </a:srgbClr>
              </a:gs>
            </a:gsLst>
            <a:lin ang="1200117"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0"/>
          <p:cNvSpPr txBox="1"/>
          <p:nvPr/>
        </p:nvSpPr>
        <p:spPr>
          <a:xfrm>
            <a:off x="914400" y="488150"/>
            <a:ext cx="16992600" cy="1714800"/>
          </a:xfrm>
          <a:prstGeom prst="rect">
            <a:avLst/>
          </a:prstGeom>
          <a:noFill/>
          <a:ln>
            <a:noFill/>
          </a:ln>
        </p:spPr>
        <p:txBody>
          <a:bodyPr anchorCtr="0" anchor="b"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7000"/>
              <a:buFont typeface="Arial"/>
              <a:buNone/>
            </a:pPr>
            <a:r>
              <a:rPr b="0" i="0" lang="en-US" sz="7000" u="none" cap="none" strike="noStrike">
                <a:solidFill>
                  <a:srgbClr val="BD2F2A"/>
                </a:solidFill>
                <a:latin typeface="Work Sans"/>
                <a:ea typeface="Work Sans"/>
                <a:cs typeface="Work Sans"/>
                <a:sym typeface="Work Sans"/>
              </a:rPr>
              <a:t>But we’ve got your back.</a:t>
            </a:r>
            <a:endParaRPr b="0" i="0" sz="7000" u="none" cap="none" strike="noStrike">
              <a:solidFill>
                <a:srgbClr val="BD2F2A"/>
              </a:solidFill>
              <a:latin typeface="Work Sans"/>
              <a:ea typeface="Work Sans"/>
              <a:cs typeface="Work Sans"/>
              <a:sym typeface="Work Sans"/>
            </a:endParaRPr>
          </a:p>
        </p:txBody>
      </p:sp>
      <p:sp>
        <p:nvSpPr>
          <p:cNvPr id="401" name="Google Shape;401;p10"/>
          <p:cNvSpPr txBox="1"/>
          <p:nvPr/>
        </p:nvSpPr>
        <p:spPr>
          <a:xfrm>
            <a:off x="914400" y="2324100"/>
            <a:ext cx="8256600" cy="6373800"/>
          </a:xfrm>
          <a:prstGeom prst="rect">
            <a:avLst/>
          </a:prstGeom>
          <a:noFill/>
          <a:ln>
            <a:noFill/>
          </a:ln>
        </p:spPr>
        <p:txBody>
          <a:bodyPr anchorCtr="0" anchor="t" bIns="182850" lIns="182850" spcFirstLastPara="1" rIns="182850" wrap="square" tIns="182850">
            <a:noAutofit/>
          </a:bodyPr>
          <a:lstStyle/>
          <a:p>
            <a:pPr indent="-654050" lvl="0" marL="914400" marR="0" rtl="0" algn="l">
              <a:lnSpc>
                <a:spcPct val="115000"/>
              </a:lnSpc>
              <a:spcBef>
                <a:spcPts val="1200"/>
              </a:spcBef>
              <a:spcAft>
                <a:spcPts val="0"/>
              </a:spcAft>
              <a:buClr>
                <a:srgbClr val="333D47"/>
              </a:buClr>
              <a:buSzPts val="3100"/>
              <a:buFont typeface="Proxima Nova"/>
              <a:buChar char="✓"/>
            </a:pPr>
            <a:r>
              <a:rPr b="0" i="0" lang="en-US" sz="3100" u="none" cap="none" strike="noStrike">
                <a:solidFill>
                  <a:srgbClr val="333D47"/>
                </a:solidFill>
                <a:latin typeface="Work Sans"/>
                <a:ea typeface="Work Sans"/>
                <a:cs typeface="Work Sans"/>
                <a:sym typeface="Work Sans"/>
              </a:rPr>
              <a:t>We partnered with Allyant CommonLook for PDF Testing and Remediation Services</a:t>
            </a:r>
            <a:endParaRPr b="0" i="0" sz="3100" u="none" cap="none" strike="noStrike">
              <a:solidFill>
                <a:srgbClr val="333D47"/>
              </a:solidFill>
              <a:latin typeface="Work Sans"/>
              <a:ea typeface="Work Sans"/>
              <a:cs typeface="Work Sans"/>
              <a:sym typeface="Work Sans"/>
            </a:endParaRPr>
          </a:p>
          <a:p>
            <a:pPr indent="-654050" lvl="0" marL="914400" marR="0" rtl="0" algn="l">
              <a:lnSpc>
                <a:spcPct val="115000"/>
              </a:lnSpc>
              <a:spcBef>
                <a:spcPts val="1200"/>
              </a:spcBef>
              <a:spcAft>
                <a:spcPts val="0"/>
              </a:spcAft>
              <a:buClr>
                <a:srgbClr val="333D47"/>
              </a:buClr>
              <a:buSzPts val="3100"/>
              <a:buFont typeface="Proxima Nova"/>
              <a:buChar char="✓"/>
            </a:pPr>
            <a:r>
              <a:rPr b="0" i="0" lang="en-US" sz="3100" u="none" cap="none" strike="noStrike">
                <a:solidFill>
                  <a:srgbClr val="333D47"/>
                </a:solidFill>
                <a:latin typeface="Work Sans"/>
                <a:ea typeface="Work Sans"/>
                <a:cs typeface="Work Sans"/>
                <a:sym typeface="Work Sans"/>
              </a:rPr>
              <a:t>We partnered with Jeffer Mangels Mitchell and Butler for Indemnification and ADA Legal Defense</a:t>
            </a:r>
            <a:endParaRPr b="0" i="0" sz="3100" u="none" cap="none" strike="noStrike">
              <a:solidFill>
                <a:srgbClr val="333D47"/>
              </a:solidFill>
              <a:latin typeface="Work Sans"/>
              <a:ea typeface="Work Sans"/>
              <a:cs typeface="Work Sans"/>
              <a:sym typeface="Work Sans"/>
            </a:endParaRPr>
          </a:p>
          <a:p>
            <a:pPr indent="-654050" lvl="0" marL="914400" marR="0" rtl="0" algn="l">
              <a:lnSpc>
                <a:spcPct val="115000"/>
              </a:lnSpc>
              <a:spcBef>
                <a:spcPts val="1200"/>
              </a:spcBef>
              <a:spcAft>
                <a:spcPts val="1000"/>
              </a:spcAft>
              <a:buClr>
                <a:srgbClr val="333D47"/>
              </a:buClr>
              <a:buSzPts val="3100"/>
              <a:buFont typeface="Proxima Nova"/>
              <a:buChar char="✓"/>
            </a:pPr>
            <a:r>
              <a:rPr b="0" i="0" lang="en-US" sz="3100" u="none" cap="none" strike="noStrike">
                <a:solidFill>
                  <a:srgbClr val="333D47"/>
                </a:solidFill>
                <a:latin typeface="Work Sans"/>
                <a:ea typeface="Work Sans"/>
                <a:cs typeface="Work Sans"/>
                <a:sym typeface="Work Sans"/>
              </a:rPr>
              <a:t>We partnered with Level Access for formal testing of your site by users disabilities</a:t>
            </a:r>
            <a:endParaRPr b="0" i="0" sz="3100" u="none" cap="none" strike="noStrike">
              <a:solidFill>
                <a:srgbClr val="333D47"/>
              </a:solidFill>
              <a:latin typeface="Work Sans"/>
              <a:ea typeface="Work Sans"/>
              <a:cs typeface="Work Sans"/>
              <a:sym typeface="Work Sans"/>
            </a:endParaRPr>
          </a:p>
        </p:txBody>
      </p:sp>
      <p:pic>
        <p:nvPicPr>
          <p:cNvPr id="402" name="Google Shape;402;p10"/>
          <p:cNvPicPr preferRelativeResize="0"/>
          <p:nvPr/>
        </p:nvPicPr>
        <p:blipFill rotWithShape="1">
          <a:blip r:embed="rId4">
            <a:alphaModFix/>
          </a:blip>
          <a:srcRect b="0" l="0" r="0" t="0"/>
          <a:stretch/>
        </p:blipFill>
        <p:spPr>
          <a:xfrm>
            <a:off x="914400" y="8729663"/>
            <a:ext cx="4286250" cy="1057275"/>
          </a:xfrm>
          <a:prstGeom prst="rect">
            <a:avLst/>
          </a:prstGeom>
          <a:noFill/>
          <a:ln>
            <a:noFill/>
          </a:ln>
        </p:spPr>
      </p:pic>
      <p:pic>
        <p:nvPicPr>
          <p:cNvPr id="403" name="Google Shape;403;p10"/>
          <p:cNvPicPr preferRelativeResize="0"/>
          <p:nvPr/>
        </p:nvPicPr>
        <p:blipFill rotWithShape="1">
          <a:blip r:embed="rId5">
            <a:alphaModFix/>
          </a:blip>
          <a:srcRect b="0" l="0" r="0" t="0"/>
          <a:stretch/>
        </p:blipFill>
        <p:spPr>
          <a:xfrm>
            <a:off x="5886600" y="8458200"/>
            <a:ext cx="2215400" cy="1500200"/>
          </a:xfrm>
          <a:prstGeom prst="rect">
            <a:avLst/>
          </a:prstGeom>
          <a:noFill/>
          <a:ln>
            <a:noFill/>
          </a:ln>
        </p:spPr>
      </p:pic>
      <p:sp>
        <p:nvSpPr>
          <p:cNvPr id="404" name="Google Shape;404;p10"/>
          <p:cNvSpPr txBox="1"/>
          <p:nvPr/>
        </p:nvSpPr>
        <p:spPr>
          <a:xfrm>
            <a:off x="8635700" y="9786950"/>
            <a:ext cx="9500100" cy="4002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Work Sans"/>
                <a:ea typeface="Work Sans"/>
                <a:cs typeface="Work Sans"/>
                <a:sym typeface="Work Sans"/>
              </a:rPr>
              <a:t>Streamline with Rep. David Ortiz at the History Colorado Center</a:t>
            </a:r>
            <a:endParaRPr b="0" i="0" sz="1600" u="none" cap="none" strike="noStrike">
              <a:solidFill>
                <a:schemeClr val="dk2"/>
              </a:solidFill>
              <a:latin typeface="Work Sans"/>
              <a:ea typeface="Work Sans"/>
              <a:cs typeface="Work Sans"/>
              <a:sym typeface="Work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C02201"/>
      </a:dk1>
      <a:lt1>
        <a:srgbClr val="FFFFFF"/>
      </a:lt1>
      <a:dk2>
        <a:srgbClr val="595959"/>
      </a:dk2>
      <a:lt2>
        <a:srgbClr val="EEEEEE"/>
      </a:lt2>
      <a:accent1>
        <a:srgbClr val="4285F4"/>
      </a:accent1>
      <a:accent2>
        <a:srgbClr val="212121"/>
      </a:accent2>
      <a:accent3>
        <a:srgbClr val="78909C"/>
      </a:accent3>
      <a:accent4>
        <a:srgbClr val="FFAB40"/>
      </a:accent4>
      <a:accent5>
        <a:srgbClr val="CE2620"/>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Julie Roy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0x0101008C20F9575F1D9747B5586AF21318B793</vt:lpwstr>
  </property>
  <property fmtid="{D5CDD505-2E9C-101B-9397-08002B2CF9AE}" pid="3" name="MediaServiceImageTags">
    <vt:lpwstr/>
  </property>
</Properties>
</file>